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11" r:id="rId2"/>
    <p:sldId id="590" r:id="rId3"/>
    <p:sldId id="897" r:id="rId4"/>
    <p:sldId id="911" r:id="rId5"/>
    <p:sldId id="920" r:id="rId6"/>
    <p:sldId id="921" r:id="rId7"/>
    <p:sldId id="922" r:id="rId8"/>
    <p:sldId id="923" r:id="rId9"/>
    <p:sldId id="914" r:id="rId10"/>
    <p:sldId id="898" r:id="rId11"/>
    <p:sldId id="913" r:id="rId12"/>
    <p:sldId id="847" r:id="rId13"/>
    <p:sldId id="916" r:id="rId14"/>
    <p:sldId id="917" r:id="rId15"/>
    <p:sldId id="918" r:id="rId16"/>
    <p:sldId id="919" r:id="rId17"/>
    <p:sldId id="909" r:id="rId18"/>
    <p:sldId id="5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ma BENSALAH" initials="AB" lastIdx="1" clrIdx="0">
    <p:extLst>
      <p:ext uri="{19B8F6BF-5375-455C-9EA6-DF929625EA0E}">
        <p15:presenceInfo xmlns:p15="http://schemas.microsoft.com/office/powerpoint/2012/main" userId="bbf23bda8041b856" providerId="Windows Live"/>
      </p:ext>
    </p:extLst>
  </p:cmAuthor>
  <p:cmAuthor id="2" name="Usuario invitado" initials="Ui"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2F39"/>
    <a:srgbClr val="FCB414"/>
    <a:srgbClr val="074D67"/>
    <a:srgbClr val="007A7D"/>
    <a:srgbClr val="CB1B4A"/>
    <a:srgbClr val="42AFB6"/>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04F0A9-533D-403A-B035-D403724D5462}" v="126" dt="2020-06-12T20:41:31.288"/>
    <p1510:client id="{19B29220-81E1-4078-A222-4EC0091C1519}" v="2733" dt="2020-06-13T08:54:45.098"/>
    <p1510:client id="{6C828D42-E961-434B-940C-B92A8190F279}" v="176" dt="2020-06-12T17:25:56.398"/>
    <p1510:client id="{7C04BB46-4A80-4EDA-83D0-163F8C349302}" v="513" dt="2020-06-12T16:12:32.557"/>
    <p1510:client id="{CA95677C-32A5-40A1-91D6-1A6EC509294A}" v="83" dt="2020-06-13T08:53:17.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abdul" userId="166b24f282c89d4c" providerId="Windows Live" clId="Web-{0904F0A9-533D-403A-B035-D403724D5462}"/>
    <pc:docChg chg="addSld modSld sldOrd">
      <pc:chgData name="ali abdul" userId="166b24f282c89d4c" providerId="Windows Live" clId="Web-{0904F0A9-533D-403A-B035-D403724D5462}" dt="2020-06-12T20:41:31.288" v="123" actId="1076"/>
      <pc:docMkLst>
        <pc:docMk/>
      </pc:docMkLst>
      <pc:sldChg chg="addSp delSp modSp">
        <pc:chgData name="ali abdul" userId="166b24f282c89d4c" providerId="Windows Live" clId="Web-{0904F0A9-533D-403A-B035-D403724D5462}" dt="2020-06-12T20:37:02.272" v="64" actId="14100"/>
        <pc:sldMkLst>
          <pc:docMk/>
          <pc:sldMk cId="1368781096" sldId="907"/>
        </pc:sldMkLst>
        <pc:spChg chg="del mod">
          <ac:chgData name="ali abdul" userId="166b24f282c89d4c" providerId="Windows Live" clId="Web-{0904F0A9-533D-403A-B035-D403724D5462}" dt="2020-06-12T20:36:02.975" v="49"/>
          <ac:spMkLst>
            <pc:docMk/>
            <pc:sldMk cId="1368781096" sldId="907"/>
            <ac:spMk id="3" creationId="{B9E5F8AF-35DF-4198-BE39-B79BEA227698}"/>
          </ac:spMkLst>
        </pc:spChg>
        <pc:picChg chg="add del mod">
          <ac:chgData name="ali abdul" userId="166b24f282c89d4c" providerId="Windows Live" clId="Web-{0904F0A9-533D-403A-B035-D403724D5462}" dt="2020-06-12T20:36:17.054" v="52" actId="14100"/>
          <ac:picMkLst>
            <pc:docMk/>
            <pc:sldMk cId="1368781096" sldId="907"/>
            <ac:picMk id="5" creationId="{7E602CBB-F184-43C6-AECB-65EF7493F620}"/>
          </ac:picMkLst>
        </pc:picChg>
        <pc:picChg chg="add del mod">
          <ac:chgData name="ali abdul" userId="166b24f282c89d4c" providerId="Windows Live" clId="Web-{0904F0A9-533D-403A-B035-D403724D5462}" dt="2020-06-12T20:36:11.850" v="50" actId="1076"/>
          <ac:picMkLst>
            <pc:docMk/>
            <pc:sldMk cId="1368781096" sldId="907"/>
            <ac:picMk id="7" creationId="{E8571D4A-F6C1-4844-B8EC-657DF784D67F}"/>
          </ac:picMkLst>
        </pc:picChg>
        <pc:picChg chg="add del mod">
          <ac:chgData name="ali abdul" userId="166b24f282c89d4c" providerId="Windows Live" clId="Web-{0904F0A9-533D-403A-B035-D403724D5462}" dt="2020-06-12T20:37:02.272" v="64" actId="14100"/>
          <ac:picMkLst>
            <pc:docMk/>
            <pc:sldMk cId="1368781096" sldId="907"/>
            <ac:picMk id="9" creationId="{9F2EA950-5A17-4746-91D3-BCCA8D5043F4}"/>
          </ac:picMkLst>
        </pc:picChg>
        <pc:picChg chg="add del mod">
          <ac:chgData name="ali abdul" userId="166b24f282c89d4c" providerId="Windows Live" clId="Web-{0904F0A9-533D-403A-B035-D403724D5462}" dt="2020-06-12T20:36:52.476" v="62" actId="1076"/>
          <ac:picMkLst>
            <pc:docMk/>
            <pc:sldMk cId="1368781096" sldId="907"/>
            <ac:picMk id="11" creationId="{4195A03C-E7EE-4DA2-BD37-979396232B44}"/>
          </ac:picMkLst>
        </pc:picChg>
      </pc:sldChg>
      <pc:sldChg chg="addSp delSp modSp add ord replId">
        <pc:chgData name="ali abdul" userId="166b24f282c89d4c" providerId="Windows Live" clId="Web-{0904F0A9-533D-403A-B035-D403724D5462}" dt="2020-06-12T20:41:31.288" v="123" actId="1076"/>
        <pc:sldMkLst>
          <pc:docMk/>
          <pc:sldMk cId="4259708938" sldId="914"/>
        </pc:sldMkLst>
        <pc:spChg chg="del">
          <ac:chgData name="ali abdul" userId="166b24f282c89d4c" providerId="Windows Live" clId="Web-{0904F0A9-533D-403A-B035-D403724D5462}" dt="2020-06-12T20:38:48.429" v="82"/>
          <ac:spMkLst>
            <pc:docMk/>
            <pc:sldMk cId="4259708938" sldId="914"/>
            <ac:spMk id="3" creationId="{0FDA51B1-04C5-4E90-840D-7280D8729E6B}"/>
          </ac:spMkLst>
        </pc:spChg>
        <pc:spChg chg="del">
          <ac:chgData name="ali abdul" userId="166b24f282c89d4c" providerId="Windows Live" clId="Web-{0904F0A9-533D-403A-B035-D403724D5462}" dt="2020-06-12T20:38:52.569" v="83"/>
          <ac:spMkLst>
            <pc:docMk/>
            <pc:sldMk cId="4259708938" sldId="914"/>
            <ac:spMk id="4" creationId="{EFBB7B75-9DD9-4134-A26F-9F6A8E2E6926}"/>
          </ac:spMkLst>
        </pc:spChg>
        <pc:spChg chg="del">
          <ac:chgData name="ali abdul" userId="166b24f282c89d4c" providerId="Windows Live" clId="Web-{0904F0A9-533D-403A-B035-D403724D5462}" dt="2020-06-12T20:38:45.257" v="81"/>
          <ac:spMkLst>
            <pc:docMk/>
            <pc:sldMk cId="4259708938" sldId="914"/>
            <ac:spMk id="11" creationId="{7C41180F-362A-4430-86C9-490B94F2A8CE}"/>
          </ac:spMkLst>
        </pc:spChg>
        <pc:spChg chg="mod">
          <ac:chgData name="ali abdul" userId="166b24f282c89d4c" providerId="Windows Live" clId="Web-{0904F0A9-533D-403A-B035-D403724D5462}" dt="2020-06-12T20:38:38.929" v="77" actId="20577"/>
          <ac:spMkLst>
            <pc:docMk/>
            <pc:sldMk cId="4259708938" sldId="914"/>
            <ac:spMk id="36" creationId="{B4598575-E0CD-4B0E-BD87-942520C95E42}"/>
          </ac:spMkLst>
        </pc:spChg>
        <pc:picChg chg="add mod">
          <ac:chgData name="ali abdul" userId="166b24f282c89d4c" providerId="Windows Live" clId="Web-{0904F0A9-533D-403A-B035-D403724D5462}" dt="2020-06-12T20:41:31.210" v="120" actId="1076"/>
          <ac:picMkLst>
            <pc:docMk/>
            <pc:sldMk cId="4259708938" sldId="914"/>
            <ac:picMk id="2" creationId="{DF7637EF-4AF8-4F3D-A32E-044FAFC12F2F}"/>
          </ac:picMkLst>
        </pc:picChg>
        <pc:picChg chg="del">
          <ac:chgData name="ali abdul" userId="166b24f282c89d4c" providerId="Windows Live" clId="Web-{0904F0A9-533D-403A-B035-D403724D5462}" dt="2020-06-12T20:38:41.726" v="80"/>
          <ac:picMkLst>
            <pc:docMk/>
            <pc:sldMk cId="4259708938" sldId="914"/>
            <ac:picMk id="5" creationId="{22FB7B98-EE00-4290-9260-AC5B430575E8}"/>
          </ac:picMkLst>
        </pc:picChg>
        <pc:picChg chg="add mod">
          <ac:chgData name="ali abdul" userId="166b24f282c89d4c" providerId="Windows Live" clId="Web-{0904F0A9-533D-403A-B035-D403724D5462}" dt="2020-06-12T20:41:31.241" v="121" actId="1076"/>
          <ac:picMkLst>
            <pc:docMk/>
            <pc:sldMk cId="4259708938" sldId="914"/>
            <ac:picMk id="6" creationId="{3EB588EC-DE54-4D75-BA62-93EEE311FDB2}"/>
          </ac:picMkLst>
        </pc:picChg>
        <pc:picChg chg="add mod">
          <ac:chgData name="ali abdul" userId="166b24f282c89d4c" providerId="Windows Live" clId="Web-{0904F0A9-533D-403A-B035-D403724D5462}" dt="2020-06-12T20:41:31.273" v="122" actId="1076"/>
          <ac:picMkLst>
            <pc:docMk/>
            <pc:sldMk cId="4259708938" sldId="914"/>
            <ac:picMk id="8" creationId="{F4B9A006-8965-47A7-87A3-163DC9A8CA11}"/>
          </ac:picMkLst>
        </pc:picChg>
        <pc:picChg chg="add mod">
          <ac:chgData name="ali abdul" userId="166b24f282c89d4c" providerId="Windows Live" clId="Web-{0904F0A9-533D-403A-B035-D403724D5462}" dt="2020-06-12T20:41:31.288" v="123" actId="1076"/>
          <ac:picMkLst>
            <pc:docMk/>
            <pc:sldMk cId="4259708938" sldId="914"/>
            <ac:picMk id="10" creationId="{62C8A978-FA0A-4569-96F5-6EF9FF36A417}"/>
          </ac:picMkLst>
        </pc:picChg>
      </pc:sldChg>
    </pc:docChg>
  </pc:docChgLst>
  <pc:docChgLst>
    <pc:chgData name="Usuari convidat" providerId="Windows Live" clId="Web-{6C828D42-E961-434B-940C-B92A8190F279}"/>
    <pc:docChg chg="modSld">
      <pc:chgData name="Usuari convidat" userId="" providerId="Windows Live" clId="Web-{6C828D42-E961-434B-940C-B92A8190F279}" dt="2020-06-12T17:25:55.898" v="174" actId="20577"/>
      <pc:docMkLst>
        <pc:docMk/>
      </pc:docMkLst>
      <pc:sldChg chg="modSp">
        <pc:chgData name="Usuari convidat" userId="" providerId="Windows Live" clId="Web-{6C828D42-E961-434B-940C-B92A8190F279}" dt="2020-06-12T17:25:55.898" v="173" actId="20577"/>
        <pc:sldMkLst>
          <pc:docMk/>
          <pc:sldMk cId="147364280" sldId="909"/>
        </pc:sldMkLst>
        <pc:spChg chg="mod">
          <ac:chgData name="Usuari convidat" userId="" providerId="Windows Live" clId="Web-{6C828D42-E961-434B-940C-B92A8190F279}" dt="2020-06-12T17:25:55.898" v="173" actId="20577"/>
          <ac:spMkLst>
            <pc:docMk/>
            <pc:sldMk cId="147364280" sldId="909"/>
            <ac:spMk id="3" creationId="{B9E5F8AF-35DF-4198-BE39-B79BEA227698}"/>
          </ac:spMkLst>
        </pc:spChg>
      </pc:sldChg>
    </pc:docChg>
  </pc:docChgLst>
  <pc:docChgLst>
    <pc:chgData name="Asma BENSALAH" userId="bbf23bda8041b856" providerId="LiveId" clId="{5D525F30-2909-7C49-A1E2-C198E71B0C7B}"/>
    <pc:docChg chg="undo custSel modSld">
      <pc:chgData name="Asma BENSALAH" userId="bbf23bda8041b856" providerId="LiveId" clId="{5D525F30-2909-7C49-A1E2-C198E71B0C7B}" dt="2020-06-09T14:30:01.058" v="23" actId="478"/>
      <pc:docMkLst>
        <pc:docMk/>
      </pc:docMkLst>
      <pc:sldChg chg="addSp delSp modSp">
        <pc:chgData name="Asma BENSALAH" userId="bbf23bda8041b856" providerId="LiveId" clId="{5D525F30-2909-7C49-A1E2-C198E71B0C7B}" dt="2020-06-09T14:30:01.058" v="23" actId="478"/>
        <pc:sldMkLst>
          <pc:docMk/>
          <pc:sldMk cId="4079185704" sldId="590"/>
        </pc:sldMkLst>
        <pc:spChg chg="del mod">
          <ac:chgData name="Asma BENSALAH" userId="bbf23bda8041b856" providerId="LiveId" clId="{5D525F30-2909-7C49-A1E2-C198E71B0C7B}" dt="2020-06-09T14:29:52.398" v="21" actId="478"/>
          <ac:spMkLst>
            <pc:docMk/>
            <pc:sldMk cId="4079185704" sldId="590"/>
            <ac:spMk id="84" creationId="{D2C0BD31-A995-421D-AFE8-01DA2A13CD51}"/>
          </ac:spMkLst>
        </pc:spChg>
        <pc:spChg chg="add del mod">
          <ac:chgData name="Asma BENSALAH" userId="bbf23bda8041b856" providerId="LiveId" clId="{5D525F30-2909-7C49-A1E2-C198E71B0C7B}" dt="2020-06-09T14:30:01.058" v="23" actId="478"/>
          <ac:spMkLst>
            <pc:docMk/>
            <pc:sldMk cId="4079185704" sldId="590"/>
            <ac:spMk id="124" creationId="{3082E182-4C3D-4BC7-965C-DF76475A83BC}"/>
          </ac:spMkLst>
        </pc:spChg>
      </pc:sldChg>
    </pc:docChg>
  </pc:docChgLst>
  <pc:docChgLst>
    <pc:chgData name="Asma BENSALAH" userId="bbf23bda8041b856" providerId="LiveId" clId="{51D3E5C3-E683-4EE7-A784-C2FD535F1AD1}"/>
    <pc:docChg chg="modSld">
      <pc:chgData name="Asma BENSALAH" userId="bbf23bda8041b856" providerId="LiveId" clId="{51D3E5C3-E683-4EE7-A784-C2FD535F1AD1}" dt="2020-04-18T07:55:36.108" v="33" actId="255"/>
      <pc:docMkLst>
        <pc:docMk/>
      </pc:docMkLst>
      <pc:sldChg chg="modSp mod">
        <pc:chgData name="Asma BENSALAH" userId="bbf23bda8041b856" providerId="LiveId" clId="{51D3E5C3-E683-4EE7-A784-C2FD535F1AD1}" dt="2020-04-18T07:55:36.108" v="33" actId="255"/>
        <pc:sldMkLst>
          <pc:docMk/>
          <pc:sldMk cId="1448204809" sldId="585"/>
        </pc:sldMkLst>
        <pc:spChg chg="mod">
          <ac:chgData name="Asma BENSALAH" userId="bbf23bda8041b856" providerId="LiveId" clId="{51D3E5C3-E683-4EE7-A784-C2FD535F1AD1}" dt="2020-04-18T07:53:38.594" v="11" actId="20577"/>
          <ac:spMkLst>
            <pc:docMk/>
            <pc:sldMk cId="1448204809" sldId="585"/>
            <ac:spMk id="5" creationId="{6699AC3C-FE44-4341-B799-F20DE8937C2B}"/>
          </ac:spMkLst>
        </pc:spChg>
        <pc:spChg chg="mod">
          <ac:chgData name="Asma BENSALAH" userId="bbf23bda8041b856" providerId="LiveId" clId="{51D3E5C3-E683-4EE7-A784-C2FD535F1AD1}" dt="2020-04-18T07:55:36.108" v="33" actId="255"/>
          <ac:spMkLst>
            <pc:docMk/>
            <pc:sldMk cId="1448204809" sldId="585"/>
            <ac:spMk id="35" creationId="{9FAF0F6A-4BF2-4B76-A7B1-14C5E5D3314E}"/>
          </ac:spMkLst>
        </pc:spChg>
      </pc:sldChg>
    </pc:docChg>
  </pc:docChgLst>
  <pc:docChgLst>
    <pc:chgData name="Usuario invitado" providerId="Windows Live" clId="Web-{3C659B18-6C5F-4D2D-8328-69FB4CEAA2A7}"/>
    <pc:docChg chg="addSld delSld modSld">
      <pc:chgData name="Usuario invitado" userId="" providerId="Windows Live" clId="Web-{3C659B18-6C5F-4D2D-8328-69FB4CEAA2A7}" dt="2020-06-11T18:54:21.911" v="1503"/>
      <pc:docMkLst>
        <pc:docMk/>
      </pc:docMkLst>
      <pc:sldChg chg="del">
        <pc:chgData name="Usuario invitado" userId="" providerId="Windows Live" clId="Web-{3C659B18-6C5F-4D2D-8328-69FB4CEAA2A7}" dt="2020-06-11T18:54:21.911" v="1503"/>
        <pc:sldMkLst>
          <pc:docMk/>
          <pc:sldMk cId="4079185704" sldId="590"/>
        </pc:sldMkLst>
      </pc:sldChg>
      <pc:sldChg chg="modSp new">
        <pc:chgData name="Usuario invitado" userId="" providerId="Windows Live" clId="Web-{3C659B18-6C5F-4D2D-8328-69FB4CEAA2A7}" dt="2020-06-11T18:47:53.779" v="357" actId="20577"/>
        <pc:sldMkLst>
          <pc:docMk/>
          <pc:sldMk cId="3169516740" sldId="905"/>
        </pc:sldMkLst>
        <pc:spChg chg="mod">
          <ac:chgData name="Usuario invitado" userId="" providerId="Windows Live" clId="Web-{3C659B18-6C5F-4D2D-8328-69FB4CEAA2A7}" dt="2020-06-11T18:45:49.277" v="8" actId="20577"/>
          <ac:spMkLst>
            <pc:docMk/>
            <pc:sldMk cId="3169516740" sldId="905"/>
            <ac:spMk id="2" creationId="{7A12C26A-6D60-4639-AB06-0991598B76DA}"/>
          </ac:spMkLst>
        </pc:spChg>
        <pc:spChg chg="mod">
          <ac:chgData name="Usuario invitado" userId="" providerId="Windows Live" clId="Web-{3C659B18-6C5F-4D2D-8328-69FB4CEAA2A7}" dt="2020-06-11T18:47:53.779" v="357" actId="20577"/>
          <ac:spMkLst>
            <pc:docMk/>
            <pc:sldMk cId="3169516740" sldId="905"/>
            <ac:spMk id="3" creationId="{B9E5F8AF-35DF-4198-BE39-B79BEA227698}"/>
          </ac:spMkLst>
        </pc:spChg>
      </pc:sldChg>
      <pc:sldChg chg="modSp add replId">
        <pc:chgData name="Usuario invitado" userId="" providerId="Windows Live" clId="Web-{3C659B18-6C5F-4D2D-8328-69FB4CEAA2A7}" dt="2020-06-11T18:49:33.859" v="600" actId="20577"/>
        <pc:sldMkLst>
          <pc:docMk/>
          <pc:sldMk cId="2243530649" sldId="906"/>
        </pc:sldMkLst>
        <pc:spChg chg="mod">
          <ac:chgData name="Usuario invitado" userId="" providerId="Windows Live" clId="Web-{3C659B18-6C5F-4D2D-8328-69FB4CEAA2A7}" dt="2020-06-11T18:46:38.528" v="170" actId="20577"/>
          <ac:spMkLst>
            <pc:docMk/>
            <pc:sldMk cId="2243530649" sldId="906"/>
            <ac:spMk id="2" creationId="{7A12C26A-6D60-4639-AB06-0991598B76DA}"/>
          </ac:spMkLst>
        </pc:spChg>
        <pc:spChg chg="mod">
          <ac:chgData name="Usuario invitado" userId="" providerId="Windows Live" clId="Web-{3C659B18-6C5F-4D2D-8328-69FB4CEAA2A7}" dt="2020-06-11T18:49:33.859" v="600" actId="20577"/>
          <ac:spMkLst>
            <pc:docMk/>
            <pc:sldMk cId="2243530649" sldId="906"/>
            <ac:spMk id="3" creationId="{B9E5F8AF-35DF-4198-BE39-B79BEA227698}"/>
          </ac:spMkLst>
        </pc:spChg>
      </pc:sldChg>
      <pc:sldChg chg="modSp add replId">
        <pc:chgData name="Usuario invitado" userId="" providerId="Windows Live" clId="Web-{3C659B18-6C5F-4D2D-8328-69FB4CEAA2A7}" dt="2020-06-11T18:50:57.251" v="896" actId="20577"/>
        <pc:sldMkLst>
          <pc:docMk/>
          <pc:sldMk cId="1368781096" sldId="907"/>
        </pc:sldMkLst>
        <pc:spChg chg="mod">
          <ac:chgData name="Usuario invitado" userId="" providerId="Windows Live" clId="Web-{3C659B18-6C5F-4D2D-8328-69FB4CEAA2A7}" dt="2020-06-11T18:49:40.937" v="604" actId="20577"/>
          <ac:spMkLst>
            <pc:docMk/>
            <pc:sldMk cId="1368781096" sldId="907"/>
            <ac:spMk id="2" creationId="{7A12C26A-6D60-4639-AB06-0991598B76DA}"/>
          </ac:spMkLst>
        </pc:spChg>
        <pc:spChg chg="mod">
          <ac:chgData name="Usuario invitado" userId="" providerId="Windows Live" clId="Web-{3C659B18-6C5F-4D2D-8328-69FB4CEAA2A7}" dt="2020-06-11T18:50:57.251" v="896" actId="20577"/>
          <ac:spMkLst>
            <pc:docMk/>
            <pc:sldMk cId="1368781096" sldId="907"/>
            <ac:spMk id="3" creationId="{B9E5F8AF-35DF-4198-BE39-B79BEA227698}"/>
          </ac:spMkLst>
        </pc:spChg>
      </pc:sldChg>
      <pc:sldChg chg="modSp add replId">
        <pc:chgData name="Usuario invitado" userId="" providerId="Windows Live" clId="Web-{3C659B18-6C5F-4D2D-8328-69FB4CEAA2A7}" dt="2020-06-11T18:52:32.394" v="1186" actId="20577"/>
        <pc:sldMkLst>
          <pc:docMk/>
          <pc:sldMk cId="1470899939" sldId="908"/>
        </pc:sldMkLst>
        <pc:spChg chg="mod">
          <ac:chgData name="Usuario invitado" userId="" providerId="Windows Live" clId="Web-{3C659B18-6C5F-4D2D-8328-69FB4CEAA2A7}" dt="2020-06-11T18:51:00.751" v="898" actId="20577"/>
          <ac:spMkLst>
            <pc:docMk/>
            <pc:sldMk cId="1470899939" sldId="908"/>
            <ac:spMk id="2" creationId="{7A12C26A-6D60-4639-AB06-0991598B76DA}"/>
          </ac:spMkLst>
        </pc:spChg>
        <pc:spChg chg="mod">
          <ac:chgData name="Usuario invitado" userId="" providerId="Windows Live" clId="Web-{3C659B18-6C5F-4D2D-8328-69FB4CEAA2A7}" dt="2020-06-11T18:52:32.394" v="1186" actId="20577"/>
          <ac:spMkLst>
            <pc:docMk/>
            <pc:sldMk cId="1470899939" sldId="908"/>
            <ac:spMk id="3" creationId="{B9E5F8AF-35DF-4198-BE39-B79BEA227698}"/>
          </ac:spMkLst>
        </pc:spChg>
      </pc:sldChg>
      <pc:sldChg chg="modSp add replId">
        <pc:chgData name="Usuario invitado" userId="" providerId="Windows Live" clId="Web-{3C659B18-6C5F-4D2D-8328-69FB4CEAA2A7}" dt="2020-06-11T18:52:41.144" v="1202" actId="20577"/>
        <pc:sldMkLst>
          <pc:docMk/>
          <pc:sldMk cId="147364280" sldId="909"/>
        </pc:sldMkLst>
        <pc:spChg chg="mod">
          <ac:chgData name="Usuario invitado" userId="" providerId="Windows Live" clId="Web-{3C659B18-6C5F-4D2D-8328-69FB4CEAA2A7}" dt="2020-06-11T18:51:45.658" v="1090" actId="20577"/>
          <ac:spMkLst>
            <pc:docMk/>
            <pc:sldMk cId="147364280" sldId="909"/>
            <ac:spMk id="2" creationId="{7A12C26A-6D60-4639-AB06-0991598B76DA}"/>
          </ac:spMkLst>
        </pc:spChg>
        <pc:spChg chg="mod">
          <ac:chgData name="Usuario invitado" userId="" providerId="Windows Live" clId="Web-{3C659B18-6C5F-4D2D-8328-69FB4CEAA2A7}" dt="2020-06-11T18:52:41.144" v="1202" actId="20577"/>
          <ac:spMkLst>
            <pc:docMk/>
            <pc:sldMk cId="147364280" sldId="909"/>
            <ac:spMk id="3" creationId="{B9E5F8AF-35DF-4198-BE39-B79BEA227698}"/>
          </ac:spMkLst>
        </pc:spChg>
      </pc:sldChg>
      <pc:sldChg chg="modSp add replId">
        <pc:chgData name="Usuario invitado" userId="" providerId="Windows Live" clId="Web-{3C659B18-6C5F-4D2D-8328-69FB4CEAA2A7}" dt="2020-06-11T18:54:18.615" v="1501" actId="20577"/>
        <pc:sldMkLst>
          <pc:docMk/>
          <pc:sldMk cId="3613415493" sldId="910"/>
        </pc:sldMkLst>
        <pc:spChg chg="mod">
          <ac:chgData name="Usuario invitado" userId="" providerId="Windows Live" clId="Web-{3C659B18-6C5F-4D2D-8328-69FB4CEAA2A7}" dt="2020-06-11T18:52:23.284" v="1169" actId="20577"/>
          <ac:spMkLst>
            <pc:docMk/>
            <pc:sldMk cId="3613415493" sldId="910"/>
            <ac:spMk id="2" creationId="{7A12C26A-6D60-4639-AB06-0991598B76DA}"/>
          </ac:spMkLst>
        </pc:spChg>
        <pc:spChg chg="mod">
          <ac:chgData name="Usuario invitado" userId="" providerId="Windows Live" clId="Web-{3C659B18-6C5F-4D2D-8328-69FB4CEAA2A7}" dt="2020-06-11T18:54:18.615" v="1501" actId="20577"/>
          <ac:spMkLst>
            <pc:docMk/>
            <pc:sldMk cId="3613415493" sldId="910"/>
            <ac:spMk id="3" creationId="{B9E5F8AF-35DF-4198-BE39-B79BEA227698}"/>
          </ac:spMkLst>
        </pc:spChg>
      </pc:sldChg>
    </pc:docChg>
  </pc:docChgLst>
  <pc:docChgLst>
    <pc:chgData name="Asma BENSALAH" userId="bbf23bda8041b856" providerId="LiveId" clId="{09F9B298-F328-4EF0-8168-F6B84DBEEE3D}"/>
    <pc:docChg chg="addSld delSld modSld sldOrd">
      <pc:chgData name="Asma BENSALAH" userId="bbf23bda8041b856" providerId="LiveId" clId="{09F9B298-F328-4EF0-8168-F6B84DBEEE3D}" dt="2020-04-18T09:38:56.470" v="97" actId="12"/>
      <pc:docMkLst>
        <pc:docMk/>
      </pc:docMkLst>
      <pc:sldChg chg="modSp mod">
        <pc:chgData name="Asma BENSALAH" userId="bbf23bda8041b856" providerId="LiveId" clId="{09F9B298-F328-4EF0-8168-F6B84DBEEE3D}" dt="2020-04-18T08:25:43.392" v="5" actId="20577"/>
        <pc:sldMkLst>
          <pc:docMk/>
          <pc:sldMk cId="1448204809" sldId="585"/>
        </pc:sldMkLst>
        <pc:spChg chg="mod">
          <ac:chgData name="Asma BENSALAH" userId="bbf23bda8041b856" providerId="LiveId" clId="{09F9B298-F328-4EF0-8168-F6B84DBEEE3D}" dt="2020-04-18T08:25:43.392" v="5" actId="20577"/>
          <ac:spMkLst>
            <pc:docMk/>
            <pc:sldMk cId="1448204809" sldId="585"/>
            <ac:spMk id="35" creationId="{9FAF0F6A-4BF2-4B76-A7B1-14C5E5D3314E}"/>
          </ac:spMkLst>
        </pc:spChg>
      </pc:sldChg>
      <pc:sldChg chg="addSp modSp add mod ord">
        <pc:chgData name="Asma BENSALAH" userId="bbf23bda8041b856" providerId="LiveId" clId="{09F9B298-F328-4EF0-8168-F6B84DBEEE3D}" dt="2020-04-18T08:59:54.575" v="51" actId="20577"/>
        <pc:sldMkLst>
          <pc:docMk/>
          <pc:sldMk cId="2097797612" sldId="903"/>
        </pc:sldMkLst>
        <pc:spChg chg="mod">
          <ac:chgData name="Asma BENSALAH" userId="bbf23bda8041b856" providerId="LiveId" clId="{09F9B298-F328-4EF0-8168-F6B84DBEEE3D}" dt="2020-04-18T08:56:56.958" v="22" actId="20577"/>
          <ac:spMkLst>
            <pc:docMk/>
            <pc:sldMk cId="2097797612" sldId="903"/>
            <ac:spMk id="2" creationId="{304684A4-63D7-4BC1-BD89-D891C5E68B21}"/>
          </ac:spMkLst>
        </pc:spChg>
        <pc:spChg chg="add mod">
          <ac:chgData name="Asma BENSALAH" userId="bbf23bda8041b856" providerId="LiveId" clId="{09F9B298-F328-4EF0-8168-F6B84DBEEE3D}" dt="2020-04-18T08:59:54.575" v="51" actId="20577"/>
          <ac:spMkLst>
            <pc:docMk/>
            <pc:sldMk cId="2097797612" sldId="903"/>
            <ac:spMk id="3" creationId="{BE52E011-F101-414E-B2AC-AABCC69D448E}"/>
          </ac:spMkLst>
        </pc:spChg>
      </pc:sldChg>
      <pc:sldChg chg="del">
        <pc:chgData name="Asma BENSALAH" userId="bbf23bda8041b856" providerId="LiveId" clId="{09F9B298-F328-4EF0-8168-F6B84DBEEE3D}" dt="2020-04-18T09:00:04.248" v="52" actId="47"/>
        <pc:sldMkLst>
          <pc:docMk/>
          <pc:sldMk cId="2772679874" sldId="903"/>
        </pc:sldMkLst>
      </pc:sldChg>
      <pc:sldChg chg="modSp mod">
        <pc:chgData name="Asma BENSALAH" userId="bbf23bda8041b856" providerId="LiveId" clId="{09F9B298-F328-4EF0-8168-F6B84DBEEE3D}" dt="2020-04-18T09:38:56.470" v="97" actId="12"/>
        <pc:sldMkLst>
          <pc:docMk/>
          <pc:sldMk cId="2097797612" sldId="904"/>
        </pc:sldMkLst>
        <pc:spChg chg="mod">
          <ac:chgData name="Asma BENSALAH" userId="bbf23bda8041b856" providerId="LiveId" clId="{09F9B298-F328-4EF0-8168-F6B84DBEEE3D}" dt="2020-04-18T09:38:56.470" v="97" actId="12"/>
          <ac:spMkLst>
            <pc:docMk/>
            <pc:sldMk cId="2097797612" sldId="904"/>
            <ac:spMk id="3" creationId="{BE52E011-F101-414E-B2AC-AABCC69D448E}"/>
          </ac:spMkLst>
        </pc:spChg>
      </pc:sldChg>
    </pc:docChg>
  </pc:docChgLst>
  <pc:docChgLst>
    <pc:chgData name="Asma BENSALAH" userId="bbf23bda8041b856" providerId="Windows Live" clId="Web-{7F292C13-B513-4F11-9009-FEB2234D4002}"/>
    <pc:docChg chg="modSld">
      <pc:chgData name="Asma BENSALAH" userId="bbf23bda8041b856" providerId="Windows Live" clId="Web-{7F292C13-B513-4F11-9009-FEB2234D4002}" dt="2020-04-28T19:20:23.196" v="236" actId="20577"/>
      <pc:docMkLst>
        <pc:docMk/>
      </pc:docMkLst>
      <pc:sldChg chg="delSp modSp">
        <pc:chgData name="Asma BENSALAH" userId="bbf23bda8041b856" providerId="Windows Live" clId="Web-{7F292C13-B513-4F11-9009-FEB2234D4002}" dt="2020-04-28T19:20:23.196" v="235" actId="20577"/>
        <pc:sldMkLst>
          <pc:docMk/>
          <pc:sldMk cId="4079185704" sldId="590"/>
        </pc:sldMkLst>
        <pc:spChg chg="del">
          <ac:chgData name="Asma BENSALAH" userId="bbf23bda8041b856" providerId="Windows Live" clId="Web-{7F292C13-B513-4F11-9009-FEB2234D4002}" dt="2020-04-28T19:17:29.837" v="70"/>
          <ac:spMkLst>
            <pc:docMk/>
            <pc:sldMk cId="4079185704" sldId="590"/>
            <ac:spMk id="41" creationId="{48617CFF-ECDF-4D36-A339-95C65566FBCC}"/>
          </ac:spMkLst>
        </pc:spChg>
        <pc:spChg chg="del">
          <ac:chgData name="Asma BENSALAH" userId="bbf23bda8041b856" providerId="Windows Live" clId="Web-{7F292C13-B513-4F11-9009-FEB2234D4002}" dt="2020-04-28T19:17:43.290" v="76"/>
          <ac:spMkLst>
            <pc:docMk/>
            <pc:sldMk cId="4079185704" sldId="590"/>
            <ac:spMk id="42" creationId="{9DBFEED6-3AE7-4EDC-9FCB-8668B8BF48A0}"/>
          </ac:spMkLst>
        </pc:spChg>
        <pc:spChg chg="del">
          <ac:chgData name="Asma BENSALAH" userId="bbf23bda8041b856" providerId="Windows Live" clId="Web-{7F292C13-B513-4F11-9009-FEB2234D4002}" dt="2020-04-28T19:17:20.399" v="68"/>
          <ac:spMkLst>
            <pc:docMk/>
            <pc:sldMk cId="4079185704" sldId="590"/>
            <ac:spMk id="64" creationId="{E4A113B0-3FC6-48E3-91D5-A36047039BFA}"/>
          </ac:spMkLst>
        </pc:spChg>
        <pc:spChg chg="del">
          <ac:chgData name="Asma BENSALAH" userId="bbf23bda8041b856" providerId="Windows Live" clId="Web-{7F292C13-B513-4F11-9009-FEB2234D4002}" dt="2020-04-28T19:17:35.055" v="71"/>
          <ac:spMkLst>
            <pc:docMk/>
            <pc:sldMk cId="4079185704" sldId="590"/>
            <ac:spMk id="72" creationId="{F776B469-3669-409E-9C74-4690E9805F85}"/>
          </ac:spMkLst>
        </pc:spChg>
        <pc:spChg chg="del">
          <ac:chgData name="Asma BENSALAH" userId="bbf23bda8041b856" providerId="Windows Live" clId="Web-{7F292C13-B513-4F11-9009-FEB2234D4002}" dt="2020-04-28T19:17:25.774" v="69"/>
          <ac:spMkLst>
            <pc:docMk/>
            <pc:sldMk cId="4079185704" sldId="590"/>
            <ac:spMk id="78" creationId="{4A0728AE-7C0E-42BB-9912-75E929F569DF}"/>
          </ac:spMkLst>
        </pc:spChg>
        <pc:spChg chg="mod">
          <ac:chgData name="Asma BENSALAH" userId="bbf23bda8041b856" providerId="Windows Live" clId="Web-{7F292C13-B513-4F11-9009-FEB2234D4002}" dt="2020-04-28T19:17:54.087" v="79" actId="1076"/>
          <ac:spMkLst>
            <pc:docMk/>
            <pc:sldMk cId="4079185704" sldId="590"/>
            <ac:spMk id="84" creationId="{D2C0BD31-A995-421D-AFE8-01DA2A13CD51}"/>
          </ac:spMkLst>
        </pc:spChg>
        <pc:spChg chg="mod">
          <ac:chgData name="Asma BENSALAH" userId="bbf23bda8041b856" providerId="Windows Live" clId="Web-{7F292C13-B513-4F11-9009-FEB2234D4002}" dt="2020-04-28T19:17:59.540" v="84" actId="20577"/>
          <ac:spMkLst>
            <pc:docMk/>
            <pc:sldMk cId="4079185704" sldId="590"/>
            <ac:spMk id="88" creationId="{1AE9997D-C3AF-4663-8E04-687F70F0892F}"/>
          </ac:spMkLst>
        </pc:spChg>
        <pc:spChg chg="del">
          <ac:chgData name="Asma BENSALAH" userId="bbf23bda8041b856" providerId="Windows Live" clId="Web-{7F292C13-B513-4F11-9009-FEB2234D4002}" dt="2020-04-28T19:17:50.899" v="78"/>
          <ac:spMkLst>
            <pc:docMk/>
            <pc:sldMk cId="4079185704" sldId="590"/>
            <ac:spMk id="90" creationId="{40E0036F-DA1D-4621-863B-C8152A84E6EB}"/>
          </ac:spMkLst>
        </pc:spChg>
        <pc:spChg chg="del mod">
          <ac:chgData name="Asma BENSALAH" userId="bbf23bda8041b856" providerId="Windows Live" clId="Web-{7F292C13-B513-4F11-9009-FEB2234D4002}" dt="2020-04-28T19:17:40.462" v="75"/>
          <ac:spMkLst>
            <pc:docMk/>
            <pc:sldMk cId="4079185704" sldId="590"/>
            <ac:spMk id="114" creationId="{8E4309AE-C9DD-4871-AC45-F4B301A6DC9D}"/>
          </ac:spMkLst>
        </pc:spChg>
        <pc:spChg chg="del">
          <ac:chgData name="Asma BENSALAH" userId="bbf23bda8041b856" providerId="Windows Live" clId="Web-{7F292C13-B513-4F11-9009-FEB2234D4002}" dt="2020-04-28T19:17:46.727" v="77"/>
          <ac:spMkLst>
            <pc:docMk/>
            <pc:sldMk cId="4079185704" sldId="590"/>
            <ac:spMk id="122" creationId="{B3574B59-5551-4755-8689-F896EF1C5BEF}"/>
          </ac:spMkLst>
        </pc:spChg>
        <pc:spChg chg="mod">
          <ac:chgData name="Asma BENSALAH" userId="bbf23bda8041b856" providerId="Windows Live" clId="Web-{7F292C13-B513-4F11-9009-FEB2234D4002}" dt="2020-04-28T19:20:23.196" v="235" actId="20577"/>
          <ac:spMkLst>
            <pc:docMk/>
            <pc:sldMk cId="4079185704" sldId="590"/>
            <ac:spMk id="124" creationId="{3082E182-4C3D-4BC7-965C-DF76475A83BC}"/>
          </ac:spMkLst>
        </pc:spChg>
      </pc:sldChg>
      <pc:sldChg chg="modSp">
        <pc:chgData name="Asma BENSALAH" userId="bbf23bda8041b856" providerId="Windows Live" clId="Web-{7F292C13-B513-4F11-9009-FEB2234D4002}" dt="2020-04-28T19:17:16.587" v="65" actId="20577"/>
        <pc:sldMkLst>
          <pc:docMk/>
          <pc:sldMk cId="2291686243" sldId="611"/>
        </pc:sldMkLst>
        <pc:spChg chg="mod">
          <ac:chgData name="Asma BENSALAH" userId="bbf23bda8041b856" providerId="Windows Live" clId="Web-{7F292C13-B513-4F11-9009-FEB2234D4002}" dt="2020-04-28T19:17:05.087" v="51" actId="20577"/>
          <ac:spMkLst>
            <pc:docMk/>
            <pc:sldMk cId="2291686243" sldId="611"/>
            <ac:spMk id="66" creationId="{DC34F6B7-39E0-4509-8D81-B525A43AF065}"/>
          </ac:spMkLst>
        </pc:spChg>
        <pc:spChg chg="mod">
          <ac:chgData name="Asma BENSALAH" userId="bbf23bda8041b856" providerId="Windows Live" clId="Web-{7F292C13-B513-4F11-9009-FEB2234D4002}" dt="2020-04-28T19:17:00.227" v="36" actId="20577"/>
          <ac:spMkLst>
            <pc:docMk/>
            <pc:sldMk cId="2291686243" sldId="611"/>
            <ac:spMk id="86" creationId="{3ADFDF02-1F76-4104-94A8-215D7D5C2FB7}"/>
          </ac:spMkLst>
        </pc:spChg>
        <pc:spChg chg="mod">
          <ac:chgData name="Asma BENSALAH" userId="bbf23bda8041b856" providerId="Windows Live" clId="Web-{7F292C13-B513-4F11-9009-FEB2234D4002}" dt="2020-04-28T19:17:10.462" v="58" actId="20577"/>
          <ac:spMkLst>
            <pc:docMk/>
            <pc:sldMk cId="2291686243" sldId="611"/>
            <ac:spMk id="102" creationId="{1AFB2EA8-FF02-49E2-B81D-48F386726DEB}"/>
          </ac:spMkLst>
        </pc:spChg>
        <pc:spChg chg="mod">
          <ac:chgData name="Asma BENSALAH" userId="bbf23bda8041b856" providerId="Windows Live" clId="Web-{7F292C13-B513-4F11-9009-FEB2234D4002}" dt="2020-04-28T19:17:16.587" v="65" actId="20577"/>
          <ac:spMkLst>
            <pc:docMk/>
            <pc:sldMk cId="2291686243" sldId="611"/>
            <ac:spMk id="120" creationId="{0AA3E73D-F5A8-405E-A700-1F6AE6841456}"/>
          </ac:spMkLst>
        </pc:spChg>
      </pc:sldChg>
    </pc:docChg>
  </pc:docChgLst>
  <pc:docChgLst>
    <pc:chgData name="Usuario invitado" providerId="Windows Live" clId="Web-{19B29220-81E1-4078-A222-4EC0091C1519}"/>
    <pc:docChg chg="addSld delSld modSld sldOrd">
      <pc:chgData name="Usuario invitado" userId="" providerId="Windows Live" clId="Web-{19B29220-81E1-4078-A222-4EC0091C1519}" dt="2020-06-13T08:54:45.098" v="2687" actId="20577"/>
      <pc:docMkLst>
        <pc:docMk/>
      </pc:docMkLst>
      <pc:sldChg chg="modSp">
        <pc:chgData name="Usuario invitado" userId="" providerId="Windows Live" clId="Web-{19B29220-81E1-4078-A222-4EC0091C1519}" dt="2020-06-13T07:25:15.113" v="4" actId="20577"/>
        <pc:sldMkLst>
          <pc:docMk/>
          <pc:sldMk cId="4079185704" sldId="590"/>
        </pc:sldMkLst>
        <pc:spChg chg="mod">
          <ac:chgData name="Usuario invitado" userId="" providerId="Windows Live" clId="Web-{19B29220-81E1-4078-A222-4EC0091C1519}" dt="2020-06-13T07:25:15.113" v="4" actId="20577"/>
          <ac:spMkLst>
            <pc:docMk/>
            <pc:sldMk cId="4079185704" sldId="590"/>
            <ac:spMk id="122" creationId="{B3574B59-5551-4755-8689-F896EF1C5BEF}"/>
          </ac:spMkLst>
        </pc:spChg>
      </pc:sldChg>
      <pc:sldChg chg="ord">
        <pc:chgData name="Usuario invitado" userId="" providerId="Windows Live" clId="Web-{19B29220-81E1-4078-A222-4EC0091C1519}" dt="2020-06-13T08:52:21.664" v="2680"/>
        <pc:sldMkLst>
          <pc:docMk/>
          <pc:sldMk cId="2851813063" sldId="898"/>
        </pc:sldMkLst>
      </pc:sldChg>
      <pc:sldChg chg="del">
        <pc:chgData name="Usuario invitado" userId="" providerId="Windows Live" clId="Web-{19B29220-81E1-4078-A222-4EC0091C1519}" dt="2020-06-13T08:52:55.433" v="2681"/>
        <pc:sldMkLst>
          <pc:docMk/>
          <pc:sldMk cId="3278747411" sldId="899"/>
        </pc:sldMkLst>
      </pc:sldChg>
      <pc:sldChg chg="del">
        <pc:chgData name="Usuario invitado" userId="" providerId="Windows Live" clId="Web-{19B29220-81E1-4078-A222-4EC0091C1519}" dt="2020-06-13T08:53:17.950" v="2682"/>
        <pc:sldMkLst>
          <pc:docMk/>
          <pc:sldMk cId="1759626495" sldId="900"/>
        </pc:sldMkLst>
      </pc:sldChg>
      <pc:sldChg chg="del">
        <pc:chgData name="Usuario invitado" userId="" providerId="Windows Live" clId="Web-{19B29220-81E1-4078-A222-4EC0091C1519}" dt="2020-06-13T08:53:24.920" v="2683"/>
        <pc:sldMkLst>
          <pc:docMk/>
          <pc:sldMk cId="888544654" sldId="901"/>
        </pc:sldMkLst>
      </pc:sldChg>
      <pc:sldChg chg="addSp delSp modSp del">
        <pc:chgData name="Usuario invitado" userId="" providerId="Windows Live" clId="Web-{19B29220-81E1-4078-A222-4EC0091C1519}" dt="2020-06-13T08:05:21.128" v="2613"/>
        <pc:sldMkLst>
          <pc:docMk/>
          <pc:sldMk cId="2243530649" sldId="906"/>
        </pc:sldMkLst>
        <pc:spChg chg="del">
          <ac:chgData name="Usuario invitado" userId="" providerId="Windows Live" clId="Web-{19B29220-81E1-4078-A222-4EC0091C1519}" dt="2020-06-13T08:05:18.003" v="2612"/>
          <ac:spMkLst>
            <pc:docMk/>
            <pc:sldMk cId="2243530649" sldId="906"/>
            <ac:spMk id="2" creationId="{7A12C26A-6D60-4639-AB06-0991598B76DA}"/>
          </ac:spMkLst>
        </pc:spChg>
        <pc:spChg chg="mod">
          <ac:chgData name="Usuario invitado" userId="" providerId="Windows Live" clId="Web-{19B29220-81E1-4078-A222-4EC0091C1519}" dt="2020-06-13T08:05:16.284" v="2609" actId="20577"/>
          <ac:spMkLst>
            <pc:docMk/>
            <pc:sldMk cId="2243530649" sldId="906"/>
            <ac:spMk id="3" creationId="{B9E5F8AF-35DF-4198-BE39-B79BEA227698}"/>
          </ac:spMkLst>
        </pc:spChg>
        <pc:spChg chg="add mod">
          <ac:chgData name="Usuario invitado" userId="" providerId="Windows Live" clId="Web-{19B29220-81E1-4078-A222-4EC0091C1519}" dt="2020-06-13T08:05:18.003" v="2612"/>
          <ac:spMkLst>
            <pc:docMk/>
            <pc:sldMk cId="2243530649" sldId="906"/>
            <ac:spMk id="5" creationId="{B96DE104-93A3-4C18-A858-4B6F9A3D194D}"/>
          </ac:spMkLst>
        </pc:spChg>
      </pc:sldChg>
      <pc:sldChg chg="del">
        <pc:chgData name="Usuario invitado" userId="" providerId="Windows Live" clId="Web-{19B29220-81E1-4078-A222-4EC0091C1519}" dt="2020-06-13T08:51:47.834" v="2679"/>
        <pc:sldMkLst>
          <pc:docMk/>
          <pc:sldMk cId="1368781096" sldId="907"/>
        </pc:sldMkLst>
      </pc:sldChg>
      <pc:sldChg chg="addSp modSp">
        <pc:chgData name="Usuario invitado" userId="" providerId="Windows Live" clId="Web-{19B29220-81E1-4078-A222-4EC0091C1519}" dt="2020-06-13T08:54:41.738" v="2685" actId="20577"/>
        <pc:sldMkLst>
          <pc:docMk/>
          <pc:sldMk cId="723575583" sldId="909"/>
        </pc:sldMkLst>
        <pc:spChg chg="mod">
          <ac:chgData name="Usuario invitado" userId="" providerId="Windows Live" clId="Web-{19B29220-81E1-4078-A222-4EC0091C1519}" dt="2020-06-13T08:54:41.738" v="2685" actId="20577"/>
          <ac:spMkLst>
            <pc:docMk/>
            <pc:sldMk cId="723575583" sldId="909"/>
            <ac:spMk id="3" creationId="{B9E5F8AF-35DF-4198-BE39-B79BEA227698}"/>
          </ac:spMkLst>
        </pc:spChg>
        <pc:picChg chg="add mod">
          <ac:chgData name="Usuario invitado" userId="" providerId="Windows Live" clId="Web-{19B29220-81E1-4078-A222-4EC0091C1519}" dt="2020-06-13T08:47:31.688" v="2678" actId="1076"/>
          <ac:picMkLst>
            <pc:docMk/>
            <pc:sldMk cId="723575583" sldId="909"/>
            <ac:picMk id="4" creationId="{FC33B1F7-A3BB-4CAD-9A30-7E20C771D239}"/>
          </ac:picMkLst>
        </pc:picChg>
      </pc:sldChg>
      <pc:sldChg chg="delSp">
        <pc:chgData name="Usuario invitado" userId="" providerId="Windows Live" clId="Web-{19B29220-81E1-4078-A222-4EC0091C1519}" dt="2020-06-13T08:54:11.892" v="2684"/>
        <pc:sldMkLst>
          <pc:docMk/>
          <pc:sldMk cId="2697829136" sldId="918"/>
        </pc:sldMkLst>
        <pc:spChg chg="del">
          <ac:chgData name="Usuario invitado" userId="" providerId="Windows Live" clId="Web-{19B29220-81E1-4078-A222-4EC0091C1519}" dt="2020-06-13T08:54:11.892" v="2684"/>
          <ac:spMkLst>
            <pc:docMk/>
            <pc:sldMk cId="2697829136" sldId="918"/>
            <ac:spMk id="6" creationId="{1129B260-F46B-45D9-BA1B-E5F3DFD237CF}"/>
          </ac:spMkLst>
        </pc:spChg>
      </pc:sldChg>
      <pc:sldChg chg="addSp delSp modSp new">
        <pc:chgData name="Usuario invitado" userId="" providerId="Windows Live" clId="Web-{19B29220-81E1-4078-A222-4EC0091C1519}" dt="2020-06-13T07:57:29.416" v="1599" actId="20577"/>
        <pc:sldMkLst>
          <pc:docMk/>
          <pc:sldMk cId="2538808853" sldId="920"/>
        </pc:sldMkLst>
        <pc:spChg chg="mod">
          <ac:chgData name="Usuario invitado" userId="" providerId="Windows Live" clId="Web-{19B29220-81E1-4078-A222-4EC0091C1519}" dt="2020-06-13T07:55:12.913" v="1328" actId="1076"/>
          <ac:spMkLst>
            <pc:docMk/>
            <pc:sldMk cId="2538808853" sldId="920"/>
            <ac:spMk id="2" creationId="{812C9A47-95A9-437B-868B-DFDCD7C3AEE1}"/>
          </ac:spMkLst>
        </pc:spChg>
        <pc:spChg chg="del">
          <ac:chgData name="Usuario invitado" userId="" providerId="Windows Live" clId="Web-{19B29220-81E1-4078-A222-4EC0091C1519}" dt="2020-06-13T07:27:37.850" v="8"/>
          <ac:spMkLst>
            <pc:docMk/>
            <pc:sldMk cId="2538808853" sldId="920"/>
            <ac:spMk id="3" creationId="{3C3D6706-3BC9-418E-9B0C-DAC85B2AC4C9}"/>
          </ac:spMkLst>
        </pc:spChg>
        <pc:spChg chg="add mod">
          <ac:chgData name="Usuario invitado" userId="" providerId="Windows Live" clId="Web-{19B29220-81E1-4078-A222-4EC0091C1519}" dt="2020-06-13T07:55:21.460" v="1330" actId="1076"/>
          <ac:spMkLst>
            <pc:docMk/>
            <pc:sldMk cId="2538808853" sldId="920"/>
            <ac:spMk id="5" creationId="{EFD3C1C8-A0EE-4909-A22C-10F732943EBA}"/>
          </ac:spMkLst>
        </pc:spChg>
        <pc:spChg chg="add mod">
          <ac:chgData name="Usuario invitado" userId="" providerId="Windows Live" clId="Web-{19B29220-81E1-4078-A222-4EC0091C1519}" dt="2020-06-13T07:57:11.587" v="1582" actId="14100"/>
          <ac:spMkLst>
            <pc:docMk/>
            <pc:sldMk cId="2538808853" sldId="920"/>
            <ac:spMk id="6" creationId="{182C2B63-DBFF-4ACC-B505-9C50235B4BB4}"/>
          </ac:spMkLst>
        </pc:spChg>
        <pc:spChg chg="add del mod">
          <ac:chgData name="Usuario invitado" userId="" providerId="Windows Live" clId="Web-{19B29220-81E1-4078-A222-4EC0091C1519}" dt="2020-06-13T07:51:15.236" v="942"/>
          <ac:spMkLst>
            <pc:docMk/>
            <pc:sldMk cId="2538808853" sldId="920"/>
            <ac:spMk id="7" creationId="{92B8E59E-6748-4299-BBE2-B1A838C3E0D1}"/>
          </ac:spMkLst>
        </pc:spChg>
        <pc:spChg chg="add mod">
          <ac:chgData name="Usuario invitado" userId="" providerId="Windows Live" clId="Web-{19B29220-81E1-4078-A222-4EC0091C1519}" dt="2020-06-13T07:55:21.491" v="1332" actId="1076"/>
          <ac:spMkLst>
            <pc:docMk/>
            <pc:sldMk cId="2538808853" sldId="920"/>
            <ac:spMk id="8" creationId="{B21612F3-A959-4846-B499-4B911754768A}"/>
          </ac:spMkLst>
        </pc:spChg>
        <pc:spChg chg="add del mod">
          <ac:chgData name="Usuario invitado" userId="" providerId="Windows Live" clId="Web-{19B29220-81E1-4078-A222-4EC0091C1519}" dt="2020-06-13T07:52:21.910" v="1094"/>
          <ac:spMkLst>
            <pc:docMk/>
            <pc:sldMk cId="2538808853" sldId="920"/>
            <ac:spMk id="9" creationId="{A86F6432-C50F-4210-B2E7-E0AEBCA99541}"/>
          </ac:spMkLst>
        </pc:spChg>
        <pc:spChg chg="add mod">
          <ac:chgData name="Usuario invitado" userId="" providerId="Windows Live" clId="Web-{19B29220-81E1-4078-A222-4EC0091C1519}" dt="2020-06-13T07:57:15.556" v="1588" actId="14100"/>
          <ac:spMkLst>
            <pc:docMk/>
            <pc:sldMk cId="2538808853" sldId="920"/>
            <ac:spMk id="10" creationId="{FBB4FB3B-B3F6-4F87-8F04-A16BD39C7AA4}"/>
          </ac:spMkLst>
        </pc:spChg>
        <pc:spChg chg="add mod">
          <ac:chgData name="Usuario invitado" userId="" providerId="Windows Live" clId="Web-{19B29220-81E1-4078-A222-4EC0091C1519}" dt="2020-06-13T07:57:20.181" v="1595" actId="20577"/>
          <ac:spMkLst>
            <pc:docMk/>
            <pc:sldMk cId="2538808853" sldId="920"/>
            <ac:spMk id="11" creationId="{46388655-71A2-4869-A171-3CF243E0DFF8}"/>
          </ac:spMkLst>
        </pc:spChg>
        <pc:spChg chg="add del">
          <ac:chgData name="Usuario invitado" userId="" providerId="Windows Live" clId="Web-{19B29220-81E1-4078-A222-4EC0091C1519}" dt="2020-06-13T07:53:43.271" v="1232"/>
          <ac:spMkLst>
            <pc:docMk/>
            <pc:sldMk cId="2538808853" sldId="920"/>
            <ac:spMk id="12" creationId="{D16D4D3C-189B-41DC-B304-C5D5FCDC01BE}"/>
          </ac:spMkLst>
        </pc:spChg>
        <pc:spChg chg="add mod">
          <ac:chgData name="Usuario invitado" userId="" providerId="Windows Live" clId="Web-{19B29220-81E1-4078-A222-4EC0091C1519}" dt="2020-06-13T07:55:21.507" v="1333" actId="1076"/>
          <ac:spMkLst>
            <pc:docMk/>
            <pc:sldMk cId="2538808853" sldId="920"/>
            <ac:spMk id="13" creationId="{5F8B91E8-8B0C-4788-8F93-FF3E22932DBF}"/>
          </ac:spMkLst>
        </pc:spChg>
        <pc:spChg chg="add mod">
          <ac:chgData name="Usuario invitado" userId="" providerId="Windows Live" clId="Web-{19B29220-81E1-4078-A222-4EC0091C1519}" dt="2020-06-13T07:57:29.416" v="1599" actId="20577"/>
          <ac:spMkLst>
            <pc:docMk/>
            <pc:sldMk cId="2538808853" sldId="920"/>
            <ac:spMk id="14" creationId="{D1EB8E17-3248-43F6-BC90-108C86B52A96}"/>
          </ac:spMkLst>
        </pc:spChg>
        <pc:picChg chg="add mod ord">
          <ac:chgData name="Usuario invitado" userId="" providerId="Windows Live" clId="Web-{19B29220-81E1-4078-A222-4EC0091C1519}" dt="2020-06-13T07:55:21.444" v="1329" actId="1076"/>
          <ac:picMkLst>
            <pc:docMk/>
            <pc:sldMk cId="2538808853" sldId="920"/>
            <ac:picMk id="4" creationId="{45A409EA-3182-4FE7-8DC1-1CC48DC585EF}"/>
          </ac:picMkLst>
        </pc:picChg>
      </pc:sldChg>
      <pc:sldChg chg="addSp modSp new">
        <pc:chgData name="Usuario invitado" userId="" providerId="Windows Live" clId="Web-{19B29220-81E1-4078-A222-4EC0091C1519}" dt="2020-06-13T08:06:39.583" v="2666" actId="20577"/>
        <pc:sldMkLst>
          <pc:docMk/>
          <pc:sldMk cId="1290816917" sldId="921"/>
        </pc:sldMkLst>
        <pc:spChg chg="mod">
          <ac:chgData name="Usuario invitado" userId="" providerId="Windows Live" clId="Web-{19B29220-81E1-4078-A222-4EC0091C1519}" dt="2020-06-13T08:05:42.285" v="2622" actId="20577"/>
          <ac:spMkLst>
            <pc:docMk/>
            <pc:sldMk cId="1290816917" sldId="921"/>
            <ac:spMk id="2" creationId="{ECBC8FC4-7FE1-45BA-8171-F795E0C17E59}"/>
          </ac:spMkLst>
        </pc:spChg>
        <pc:spChg chg="mod">
          <ac:chgData name="Usuario invitado" userId="" providerId="Windows Live" clId="Web-{19B29220-81E1-4078-A222-4EC0091C1519}" dt="2020-06-13T08:06:39.583" v="2666" actId="20577"/>
          <ac:spMkLst>
            <pc:docMk/>
            <pc:sldMk cId="1290816917" sldId="921"/>
            <ac:spMk id="3" creationId="{233DB844-2D27-4725-9341-76BF5BCCA81E}"/>
          </ac:spMkLst>
        </pc:spChg>
        <pc:spChg chg="add mod">
          <ac:chgData name="Usuario invitado" userId="" providerId="Windows Live" clId="Web-{19B29220-81E1-4078-A222-4EC0091C1519}" dt="2020-06-13T07:44:15.384" v="758" actId="1076"/>
          <ac:spMkLst>
            <pc:docMk/>
            <pc:sldMk cId="1290816917" sldId="921"/>
            <ac:spMk id="5" creationId="{7851BB33-D7BC-46CD-8047-03D53C4198FD}"/>
          </ac:spMkLst>
        </pc:spChg>
        <pc:picChg chg="add mod">
          <ac:chgData name="Usuario invitado" userId="" providerId="Windows Live" clId="Web-{19B29220-81E1-4078-A222-4EC0091C1519}" dt="2020-06-13T07:43:33.196" v="722" actId="1076"/>
          <ac:picMkLst>
            <pc:docMk/>
            <pc:sldMk cId="1290816917" sldId="921"/>
            <ac:picMk id="4" creationId="{C52D32DB-2E82-4068-AE62-99462C1DB0D4}"/>
          </ac:picMkLst>
        </pc:picChg>
      </pc:sldChg>
      <pc:sldChg chg="addSp delSp modSp new">
        <pc:chgData name="Usuario invitado" userId="" providerId="Windows Live" clId="Web-{19B29220-81E1-4078-A222-4EC0091C1519}" dt="2020-06-13T07:46:28.621" v="784" actId="1076"/>
        <pc:sldMkLst>
          <pc:docMk/>
          <pc:sldMk cId="881386773" sldId="922"/>
        </pc:sldMkLst>
        <pc:spChg chg="mod">
          <ac:chgData name="Usuario invitado" userId="" providerId="Windows Live" clId="Web-{19B29220-81E1-4078-A222-4EC0091C1519}" dt="2020-06-13T07:41:15.162" v="553" actId="20577"/>
          <ac:spMkLst>
            <pc:docMk/>
            <pc:sldMk cId="881386773" sldId="922"/>
            <ac:spMk id="2" creationId="{8738D62E-AEE5-4002-86E9-FAA5EC4FD18B}"/>
          </ac:spMkLst>
        </pc:spChg>
        <pc:spChg chg="mod">
          <ac:chgData name="Usuario invitado" userId="" providerId="Windows Live" clId="Web-{19B29220-81E1-4078-A222-4EC0091C1519}" dt="2020-06-13T07:44:46.651" v="766" actId="14100"/>
          <ac:spMkLst>
            <pc:docMk/>
            <pc:sldMk cId="881386773" sldId="922"/>
            <ac:spMk id="3" creationId="{F4D69C0F-229F-4E72-BE57-AC3BCBE7212D}"/>
          </ac:spMkLst>
        </pc:spChg>
        <pc:spChg chg="add del mod">
          <ac:chgData name="Usuario invitado" userId="" providerId="Windows Live" clId="Web-{19B29220-81E1-4078-A222-4EC0091C1519}" dt="2020-06-13T07:44:54.885" v="770"/>
          <ac:spMkLst>
            <pc:docMk/>
            <pc:sldMk cId="881386773" sldId="922"/>
            <ac:spMk id="5" creationId="{06ADB052-8BC5-4012-A7AF-AECAC4A36BAF}"/>
          </ac:spMkLst>
        </pc:spChg>
        <pc:picChg chg="add mod">
          <ac:chgData name="Usuario invitado" userId="" providerId="Windows Live" clId="Web-{19B29220-81E1-4078-A222-4EC0091C1519}" dt="2020-06-13T07:46:26.200" v="783" actId="1076"/>
          <ac:picMkLst>
            <pc:docMk/>
            <pc:sldMk cId="881386773" sldId="922"/>
            <ac:picMk id="6" creationId="{F3585B40-0919-483F-9864-F6F54A81FDCF}"/>
          </ac:picMkLst>
        </pc:picChg>
        <pc:picChg chg="add mod">
          <ac:chgData name="Usuario invitado" userId="" providerId="Windows Live" clId="Web-{19B29220-81E1-4078-A222-4EC0091C1519}" dt="2020-06-13T07:46:28.621" v="784" actId="1076"/>
          <ac:picMkLst>
            <pc:docMk/>
            <pc:sldMk cId="881386773" sldId="922"/>
            <ac:picMk id="7" creationId="{6A1FAB06-CA74-4AC3-A9E1-1E94F741DAFD}"/>
          </ac:picMkLst>
        </pc:picChg>
      </pc:sldChg>
      <pc:sldChg chg="addSp modSp new">
        <pc:chgData name="Usuario invitado" userId="" providerId="Windows Live" clId="Web-{19B29220-81E1-4078-A222-4EC0091C1519}" dt="2020-06-13T08:05:11.378" v="2608" actId="1076"/>
        <pc:sldMkLst>
          <pc:docMk/>
          <pc:sldMk cId="877060049" sldId="923"/>
        </pc:sldMkLst>
        <pc:spChg chg="mod">
          <ac:chgData name="Usuario invitado" userId="" providerId="Windows Live" clId="Web-{19B29220-81E1-4078-A222-4EC0091C1519}" dt="2020-06-13T07:59:34.027" v="1907" actId="20577"/>
          <ac:spMkLst>
            <pc:docMk/>
            <pc:sldMk cId="877060049" sldId="923"/>
            <ac:spMk id="2" creationId="{CE4E79C7-90B9-4629-8639-B294F3D6112F}"/>
          </ac:spMkLst>
        </pc:spChg>
        <pc:spChg chg="mod">
          <ac:chgData name="Usuario invitado" userId="" providerId="Windows Live" clId="Web-{19B29220-81E1-4078-A222-4EC0091C1519}" dt="2020-06-13T08:05:03.003" v="2603" actId="20577"/>
          <ac:spMkLst>
            <pc:docMk/>
            <pc:sldMk cId="877060049" sldId="923"/>
            <ac:spMk id="3" creationId="{A909C9BE-3031-4794-B827-743F5C19500F}"/>
          </ac:spMkLst>
        </pc:spChg>
        <pc:picChg chg="add mod">
          <ac:chgData name="Usuario invitado" userId="" providerId="Windows Live" clId="Web-{19B29220-81E1-4078-A222-4EC0091C1519}" dt="2020-06-13T08:05:11.378" v="2608" actId="1076"/>
          <ac:picMkLst>
            <pc:docMk/>
            <pc:sldMk cId="877060049" sldId="923"/>
            <ac:picMk id="4" creationId="{217251F9-787A-44C7-A5F3-A04E15B6C9F4}"/>
          </ac:picMkLst>
        </pc:picChg>
      </pc:sldChg>
    </pc:docChg>
  </pc:docChgLst>
  <pc:docChgLst>
    <pc:chgData name="Usuario invitado" providerId="Windows Live" clId="Web-{33497B82-0C2F-42CC-8131-682C993380A9}"/>
    <pc:docChg chg="addSld modSld">
      <pc:chgData name="Usuario invitado" userId="" providerId="Windows Live" clId="Web-{33497B82-0C2F-42CC-8131-682C993380A9}" dt="2020-04-18T09:42:26.984" v="1057" actId="20577"/>
      <pc:docMkLst>
        <pc:docMk/>
      </pc:docMkLst>
      <pc:sldChg chg="modSp">
        <pc:chgData name="Usuario invitado" userId="" providerId="Windows Live" clId="Web-{33497B82-0C2F-42CC-8131-682C993380A9}" dt="2020-04-18T09:42:23.923" v="1055" actId="20577"/>
        <pc:sldMkLst>
          <pc:docMk/>
          <pc:sldMk cId="1448204809" sldId="585"/>
        </pc:sldMkLst>
        <pc:spChg chg="mod">
          <ac:chgData name="Usuario invitado" userId="" providerId="Windows Live" clId="Web-{33497B82-0C2F-42CC-8131-682C993380A9}" dt="2020-04-18T09:42:12.728" v="1047" actId="20577"/>
          <ac:spMkLst>
            <pc:docMk/>
            <pc:sldMk cId="1448204809" sldId="585"/>
            <ac:spMk id="29" creationId="{B3F10488-09C9-4873-9E7B-05933BB40164}"/>
          </ac:spMkLst>
        </pc:spChg>
        <pc:spChg chg="mod">
          <ac:chgData name="Usuario invitado" userId="" providerId="Windows Live" clId="Web-{33497B82-0C2F-42CC-8131-682C993380A9}" dt="2020-04-18T09:42:16.659" v="1050" actId="20577"/>
          <ac:spMkLst>
            <pc:docMk/>
            <pc:sldMk cId="1448204809" sldId="585"/>
            <ac:spMk id="33" creationId="{0C6D2D17-B294-49A8-B855-3D01106315F6}"/>
          </ac:spMkLst>
        </pc:spChg>
        <pc:spChg chg="mod">
          <ac:chgData name="Usuario invitado" userId="" providerId="Windows Live" clId="Web-{33497B82-0C2F-42CC-8131-682C993380A9}" dt="2020-04-18T09:42:23.923" v="1055" actId="20577"/>
          <ac:spMkLst>
            <pc:docMk/>
            <pc:sldMk cId="1448204809" sldId="585"/>
            <ac:spMk id="35" creationId="{9FAF0F6A-4BF2-4B76-A7B1-14C5E5D3314E}"/>
          </ac:spMkLst>
        </pc:spChg>
      </pc:sldChg>
      <pc:sldChg chg="modSp">
        <pc:chgData name="Usuario invitado" userId="" providerId="Windows Live" clId="Web-{33497B82-0C2F-42CC-8131-682C993380A9}" dt="2020-04-18T09:40:56.554" v="1022" actId="20577"/>
        <pc:sldMkLst>
          <pc:docMk/>
          <pc:sldMk cId="4079185704" sldId="590"/>
        </pc:sldMkLst>
        <pc:spChg chg="mod">
          <ac:chgData name="Usuario invitado" userId="" providerId="Windows Live" clId="Web-{33497B82-0C2F-42CC-8131-682C993380A9}" dt="2020-04-18T09:40:56.554" v="1022" actId="20577"/>
          <ac:spMkLst>
            <pc:docMk/>
            <pc:sldMk cId="4079185704" sldId="590"/>
            <ac:spMk id="122" creationId="{B3574B59-5551-4755-8689-F896EF1C5BEF}"/>
          </ac:spMkLst>
        </pc:spChg>
      </pc:sldChg>
      <pc:sldChg chg="addSp delSp modSp new mod setBg setClrOvrMap">
        <pc:chgData name="Usuario invitado" userId="" providerId="Windows Live" clId="Web-{33497B82-0C2F-42CC-8131-682C993380A9}" dt="2020-04-18T08:09:48.574" v="749" actId="20577"/>
        <pc:sldMkLst>
          <pc:docMk/>
          <pc:sldMk cId="2851813063" sldId="898"/>
        </pc:sldMkLst>
        <pc:spChg chg="mod">
          <ac:chgData name="Usuario invitado" userId="" providerId="Windows Live" clId="Web-{33497B82-0C2F-42CC-8131-682C993380A9}" dt="2020-04-18T08:04:29.712" v="145"/>
          <ac:spMkLst>
            <pc:docMk/>
            <pc:sldMk cId="2851813063" sldId="898"/>
            <ac:spMk id="2" creationId="{E09C6AEA-31B2-4408-80CE-511AF5BC03B3}"/>
          </ac:spMkLst>
        </pc:spChg>
        <pc:spChg chg="del">
          <ac:chgData name="Usuario invitado" userId="" providerId="Windows Live" clId="Web-{33497B82-0C2F-42CC-8131-682C993380A9}" dt="2020-04-18T08:00:06.101" v="24"/>
          <ac:spMkLst>
            <pc:docMk/>
            <pc:sldMk cId="2851813063" sldId="898"/>
            <ac:spMk id="3" creationId="{EA78ECBD-4149-4771-AF8F-506AD137D052}"/>
          </ac:spMkLst>
        </pc:spChg>
        <pc:spChg chg="add mod ord">
          <ac:chgData name="Usuario invitado" userId="" providerId="Windows Live" clId="Web-{33497B82-0C2F-42CC-8131-682C993380A9}" dt="2020-04-18T08:04:35.462" v="146" actId="1076"/>
          <ac:spMkLst>
            <pc:docMk/>
            <pc:sldMk cId="2851813063" sldId="898"/>
            <ac:spMk id="6" creationId="{34A0422D-A10A-4D37-83B0-46AF818AF50C}"/>
          </ac:spMkLst>
        </pc:spChg>
        <pc:spChg chg="add mod">
          <ac:chgData name="Usuario invitado" userId="" providerId="Windows Live" clId="Web-{33497B82-0C2F-42CC-8131-682C993380A9}" dt="2020-04-18T08:09:48.574" v="749" actId="20577"/>
          <ac:spMkLst>
            <pc:docMk/>
            <pc:sldMk cId="2851813063" sldId="898"/>
            <ac:spMk id="17" creationId="{8220B01E-B87B-4832-92A8-B687D813D9F6}"/>
          </ac:spMkLst>
        </pc:spChg>
        <pc:picChg chg="add mod ord">
          <ac:chgData name="Usuario invitado" userId="" providerId="Windows Live" clId="Web-{33497B82-0C2F-42CC-8131-682C993380A9}" dt="2020-04-18T08:04:48.353" v="149" actId="1076"/>
          <ac:picMkLst>
            <pc:docMk/>
            <pc:sldMk cId="2851813063" sldId="898"/>
            <ac:picMk id="4" creationId="{B78018A6-5A08-4304-A0B3-79E2CD985AAF}"/>
          </ac:picMkLst>
        </pc:picChg>
        <pc:picChg chg="add mod">
          <ac:chgData name="Usuario invitado" userId="" providerId="Windows Live" clId="Web-{33497B82-0C2F-42CC-8131-682C993380A9}" dt="2020-04-18T08:05:14.697" v="157" actId="1076"/>
          <ac:picMkLst>
            <pc:docMk/>
            <pc:sldMk cId="2851813063" sldId="898"/>
            <ac:picMk id="7" creationId="{1AC9D458-E81B-42D8-A001-B14E4279CAAC}"/>
          </ac:picMkLst>
        </pc:picChg>
        <pc:picChg chg="add mod">
          <ac:chgData name="Usuario invitado" userId="" providerId="Windows Live" clId="Web-{33497B82-0C2F-42CC-8131-682C993380A9}" dt="2020-04-18T08:05:21.853" v="159" actId="1076"/>
          <ac:picMkLst>
            <pc:docMk/>
            <pc:sldMk cId="2851813063" sldId="898"/>
            <ac:picMk id="9" creationId="{178F7990-39DA-46FD-BF54-15B7EFC6C26E}"/>
          </ac:picMkLst>
        </pc:picChg>
        <pc:picChg chg="add mod">
          <ac:chgData name="Usuario invitado" userId="" providerId="Windows Live" clId="Web-{33497B82-0C2F-42CC-8131-682C993380A9}" dt="2020-04-18T08:04:59.884" v="153" actId="1076"/>
          <ac:picMkLst>
            <pc:docMk/>
            <pc:sldMk cId="2851813063" sldId="898"/>
            <ac:picMk id="11" creationId="{49E940AF-92AD-48D8-B766-02D67071CE45}"/>
          </ac:picMkLst>
        </pc:picChg>
        <pc:cxnChg chg="add">
          <ac:chgData name="Usuario invitado" userId="" providerId="Windows Live" clId="Web-{33497B82-0C2F-42CC-8131-682C993380A9}" dt="2020-04-18T08:04:29.712" v="145"/>
          <ac:cxnSpMkLst>
            <pc:docMk/>
            <pc:sldMk cId="2851813063" sldId="898"/>
            <ac:cxnSpMk id="16" creationId="{EBAD6A72-88E8-42F7-88B9-CAF744536BE4}"/>
          </ac:cxnSpMkLst>
        </pc:cxnChg>
        <pc:cxnChg chg="add">
          <ac:chgData name="Usuario invitado" userId="" providerId="Windows Live" clId="Web-{33497B82-0C2F-42CC-8131-682C993380A9}" dt="2020-04-18T08:04:29.712" v="145"/>
          <ac:cxnSpMkLst>
            <pc:docMk/>
            <pc:sldMk cId="2851813063" sldId="898"/>
            <ac:cxnSpMk id="18" creationId="{C800968E-0A99-46C4-A9B2-6A63AC66F4B0}"/>
          </ac:cxnSpMkLst>
        </pc:cxnChg>
        <pc:cxnChg chg="add">
          <ac:chgData name="Usuario invitado" userId="" providerId="Windows Live" clId="Web-{33497B82-0C2F-42CC-8131-682C993380A9}" dt="2020-04-18T08:04:29.712" v="145"/>
          <ac:cxnSpMkLst>
            <pc:docMk/>
            <pc:sldMk cId="2851813063" sldId="898"/>
            <ac:cxnSpMk id="20" creationId="{0627B73E-D784-4780-AA33-DCDFE7DA16ED}"/>
          </ac:cxnSpMkLst>
        </pc:cxnChg>
        <pc:cxnChg chg="add">
          <ac:chgData name="Usuario invitado" userId="" providerId="Windows Live" clId="Web-{33497B82-0C2F-42CC-8131-682C993380A9}" dt="2020-04-18T08:04:29.712" v="145"/>
          <ac:cxnSpMkLst>
            <pc:docMk/>
            <pc:sldMk cId="2851813063" sldId="898"/>
            <ac:cxnSpMk id="22" creationId="{99FF1850-8D1E-4E84-BD9E-F2E906958502}"/>
          </ac:cxnSpMkLst>
        </pc:cxnChg>
      </pc:sldChg>
      <pc:sldChg chg="addSp delSp modSp new">
        <pc:chgData name="Usuario invitado" userId="" providerId="Windows Live" clId="Web-{33497B82-0C2F-42CC-8131-682C993380A9}" dt="2020-04-18T08:13:36.919" v="803" actId="14100"/>
        <pc:sldMkLst>
          <pc:docMk/>
          <pc:sldMk cId="3278747411" sldId="899"/>
        </pc:sldMkLst>
        <pc:spChg chg="del">
          <ac:chgData name="Usuario invitado" userId="" providerId="Windows Live" clId="Web-{33497B82-0C2F-42CC-8131-682C993380A9}" dt="2020-04-18T08:10:30.808" v="753"/>
          <ac:spMkLst>
            <pc:docMk/>
            <pc:sldMk cId="3278747411" sldId="899"/>
            <ac:spMk id="2" creationId="{DF225F8D-56EB-42F2-9BAD-3E530E74F61F}"/>
          </ac:spMkLst>
        </pc:spChg>
        <pc:spChg chg="del">
          <ac:chgData name="Usuario invitado" userId="" providerId="Windows Live" clId="Web-{33497B82-0C2F-42CC-8131-682C993380A9}" dt="2020-04-18T08:10:26.418" v="752"/>
          <ac:spMkLst>
            <pc:docMk/>
            <pc:sldMk cId="3278747411" sldId="899"/>
            <ac:spMk id="3" creationId="{7B9E0A6B-B8A5-42DE-A0BA-5EB096346914}"/>
          </ac:spMkLst>
        </pc:spChg>
        <pc:picChg chg="add mod ord">
          <ac:chgData name="Usuario invitado" userId="" providerId="Windows Live" clId="Web-{33497B82-0C2F-42CC-8131-682C993380A9}" dt="2020-04-18T08:12:44.809" v="795" actId="1076"/>
          <ac:picMkLst>
            <pc:docMk/>
            <pc:sldMk cId="3278747411" sldId="899"/>
            <ac:picMk id="4" creationId="{907356FE-CB46-4FA4-BF68-CCE0E5D5F734}"/>
          </ac:picMkLst>
        </pc:picChg>
        <pc:picChg chg="add del mod">
          <ac:chgData name="Usuario invitado" userId="" providerId="Windows Live" clId="Web-{33497B82-0C2F-42CC-8131-682C993380A9}" dt="2020-04-18T08:10:48.480" v="761"/>
          <ac:picMkLst>
            <pc:docMk/>
            <pc:sldMk cId="3278747411" sldId="899"/>
            <ac:picMk id="6" creationId="{C81BC296-D282-4009-81B6-77D40F713863}"/>
          </ac:picMkLst>
        </pc:picChg>
        <pc:picChg chg="add mod">
          <ac:chgData name="Usuario invitado" userId="" providerId="Windows Live" clId="Web-{33497B82-0C2F-42CC-8131-682C993380A9}" dt="2020-04-18T08:12:42.887" v="794" actId="1076"/>
          <ac:picMkLst>
            <pc:docMk/>
            <pc:sldMk cId="3278747411" sldId="899"/>
            <ac:picMk id="8" creationId="{A3E908B3-6388-4FBA-A2F5-95B1903F468E}"/>
          </ac:picMkLst>
        </pc:picChg>
        <pc:picChg chg="add mod">
          <ac:chgData name="Usuario invitado" userId="" providerId="Windows Live" clId="Web-{33497B82-0C2F-42CC-8131-682C993380A9}" dt="2020-04-18T08:12:54.700" v="797" actId="1076"/>
          <ac:picMkLst>
            <pc:docMk/>
            <pc:sldMk cId="3278747411" sldId="899"/>
            <ac:picMk id="10" creationId="{1BA05276-F18A-4928-A1F1-910A72DD1F82}"/>
          </ac:picMkLst>
        </pc:picChg>
        <pc:picChg chg="add mod">
          <ac:chgData name="Usuario invitado" userId="" providerId="Windows Live" clId="Web-{33497B82-0C2F-42CC-8131-682C993380A9}" dt="2020-04-18T08:13:36.919" v="803" actId="14100"/>
          <ac:picMkLst>
            <pc:docMk/>
            <pc:sldMk cId="3278747411" sldId="899"/>
            <ac:picMk id="12" creationId="{B195A815-C627-4BA4-93DB-F4BCCCF77DBE}"/>
          </ac:picMkLst>
        </pc:picChg>
      </pc:sldChg>
      <pc:sldChg chg="addSp delSp modSp new">
        <pc:chgData name="Usuario invitado" userId="" providerId="Windows Live" clId="Web-{33497B82-0C2F-42CC-8131-682C993380A9}" dt="2020-04-18T08:15:48.123" v="902" actId="20577"/>
        <pc:sldMkLst>
          <pc:docMk/>
          <pc:sldMk cId="1759626495" sldId="900"/>
        </pc:sldMkLst>
        <pc:spChg chg="add del mod">
          <ac:chgData name="Usuario invitado" userId="" providerId="Windows Live" clId="Web-{33497B82-0C2F-42CC-8131-682C993380A9}" dt="2020-04-18T08:15:48.123" v="902" actId="20577"/>
          <ac:spMkLst>
            <pc:docMk/>
            <pc:sldMk cId="1759626495" sldId="900"/>
            <ac:spMk id="2" creationId="{1D6B69D2-845D-4F84-A893-04219F1650E0}"/>
          </ac:spMkLst>
        </pc:spChg>
        <pc:spChg chg="add del">
          <ac:chgData name="Usuario invitado" userId="" providerId="Windows Live" clId="Web-{33497B82-0C2F-42CC-8131-682C993380A9}" dt="2020-04-18T08:15:22.154" v="817"/>
          <ac:spMkLst>
            <pc:docMk/>
            <pc:sldMk cId="1759626495" sldId="900"/>
            <ac:spMk id="3" creationId="{3C48832B-1322-4394-9049-8920B3A20987}"/>
          </ac:spMkLst>
        </pc:spChg>
        <pc:picChg chg="add del mod ord">
          <ac:chgData name="Usuario invitado" userId="" providerId="Windows Live" clId="Web-{33497B82-0C2F-42CC-8131-682C993380A9}" dt="2020-04-18T08:15:15.217" v="814"/>
          <ac:picMkLst>
            <pc:docMk/>
            <pc:sldMk cId="1759626495" sldId="900"/>
            <ac:picMk id="4" creationId="{293D1628-3538-4335-9C23-636DA4BC8DB1}"/>
          </ac:picMkLst>
        </pc:picChg>
        <pc:picChg chg="add mod">
          <ac:chgData name="Usuario invitado" userId="" providerId="Windows Live" clId="Web-{33497B82-0C2F-42CC-8131-682C993380A9}" dt="2020-04-18T08:15:31.858" v="821" actId="1076"/>
          <ac:picMkLst>
            <pc:docMk/>
            <pc:sldMk cId="1759626495" sldId="900"/>
            <ac:picMk id="6" creationId="{AB9A5A98-3FD3-4382-85DC-4EDA9540BBFC}"/>
          </ac:picMkLst>
        </pc:picChg>
      </pc:sldChg>
      <pc:sldChg chg="addSp delSp modSp new mod setBg">
        <pc:chgData name="Usuario invitado" userId="" providerId="Windows Live" clId="Web-{33497B82-0C2F-42CC-8131-682C993380A9}" dt="2020-04-18T08:23:27.611" v="1019" actId="20577"/>
        <pc:sldMkLst>
          <pc:docMk/>
          <pc:sldMk cId="888544654" sldId="901"/>
        </pc:sldMkLst>
        <pc:spChg chg="mod">
          <ac:chgData name="Usuario invitado" userId="" providerId="Windows Live" clId="Web-{33497B82-0C2F-42CC-8131-682C993380A9}" dt="2020-04-18T08:23:27.611" v="1019" actId="20577"/>
          <ac:spMkLst>
            <pc:docMk/>
            <pc:sldMk cId="888544654" sldId="901"/>
            <ac:spMk id="2" creationId="{ECA2B6A1-B0D9-4774-9E4F-878F17D5DC82}"/>
          </ac:spMkLst>
        </pc:spChg>
        <pc:spChg chg="del">
          <ac:chgData name="Usuario invitado" userId="" providerId="Windows Live" clId="Web-{33497B82-0C2F-42CC-8131-682C993380A9}" dt="2020-04-18T08:16:07.530" v="921"/>
          <ac:spMkLst>
            <pc:docMk/>
            <pc:sldMk cId="888544654" sldId="901"/>
            <ac:spMk id="3" creationId="{377C75D0-E61B-4EBB-829D-2B9D293572DB}"/>
          </ac:spMkLst>
        </pc:spChg>
        <pc:spChg chg="add">
          <ac:chgData name="Usuario invitado" userId="" providerId="Windows Live" clId="Web-{33497B82-0C2F-42CC-8131-682C993380A9}" dt="2020-04-18T08:19:33.203" v="972"/>
          <ac:spMkLst>
            <pc:docMk/>
            <pc:sldMk cId="888544654" sldId="901"/>
            <ac:spMk id="8" creationId="{1707FC24-6981-43D9-B525-C7832BA22463}"/>
          </ac:spMkLst>
        </pc:spChg>
        <pc:spChg chg="add del">
          <ac:chgData name="Usuario invitado" userId="" providerId="Windows Live" clId="Web-{33497B82-0C2F-42CC-8131-682C993380A9}" dt="2020-04-18T08:19:33.203" v="971"/>
          <ac:spMkLst>
            <pc:docMk/>
            <pc:sldMk cId="888544654" sldId="901"/>
            <ac:spMk id="11" creationId="{823AC064-BC96-4F32-8AE1-B2FD38754823}"/>
          </ac:spMkLst>
        </pc:spChg>
        <pc:picChg chg="add mod ord">
          <ac:chgData name="Usuario invitado" userId="" providerId="Windows Live" clId="Web-{33497B82-0C2F-42CC-8131-682C993380A9}" dt="2020-04-18T08:20:07.672" v="976" actId="14100"/>
          <ac:picMkLst>
            <pc:docMk/>
            <pc:sldMk cId="888544654" sldId="901"/>
            <ac:picMk id="4" creationId="{6F5D326C-4805-4066-9C26-BB3799998F0C}"/>
          </ac:picMkLst>
        </pc:picChg>
        <pc:picChg chg="add mod">
          <ac:chgData name="Usuario invitado" userId="" providerId="Windows Live" clId="Web-{33497B82-0C2F-42CC-8131-682C993380A9}" dt="2020-04-18T08:20:13.375" v="978" actId="14100"/>
          <ac:picMkLst>
            <pc:docMk/>
            <pc:sldMk cId="888544654" sldId="901"/>
            <ac:picMk id="6" creationId="{9B549BE0-803E-4A38-B426-22FFDA2419D8}"/>
          </ac:picMkLst>
        </pc:picChg>
        <pc:cxnChg chg="add del">
          <ac:chgData name="Usuario invitado" userId="" providerId="Windows Live" clId="Web-{33497B82-0C2F-42CC-8131-682C993380A9}" dt="2020-04-18T08:19:33.203" v="971"/>
          <ac:cxnSpMkLst>
            <pc:docMk/>
            <pc:sldMk cId="888544654" sldId="901"/>
            <ac:cxnSpMk id="13" creationId="{7E7C77BC-7138-40B1-A15B-20F57A494629}"/>
          </ac:cxnSpMkLst>
        </pc:cxnChg>
        <pc:cxnChg chg="add del">
          <ac:chgData name="Usuario invitado" userId="" providerId="Windows Live" clId="Web-{33497B82-0C2F-42CC-8131-682C993380A9}" dt="2020-04-18T08:19:33.203" v="971"/>
          <ac:cxnSpMkLst>
            <pc:docMk/>
            <pc:sldMk cId="888544654" sldId="901"/>
            <ac:cxnSpMk id="15" creationId="{DB146403-F3D6-484B-B2ED-97F9565D0370}"/>
          </ac:cxnSpMkLst>
        </pc:cxnChg>
      </pc:sldChg>
      <pc:sldChg chg="addSp delSp modSp new mod setBg setClrOvrMap">
        <pc:chgData name="Usuario invitado" userId="" providerId="Windows Live" clId="Web-{33497B82-0C2F-42CC-8131-682C993380A9}" dt="2020-04-18T08:22:55.798" v="1008"/>
        <pc:sldMkLst>
          <pc:docMk/>
          <pc:sldMk cId="2267047732" sldId="902"/>
        </pc:sldMkLst>
        <pc:spChg chg="mod">
          <ac:chgData name="Usuario invitado" userId="" providerId="Windows Live" clId="Web-{33497B82-0C2F-42CC-8131-682C993380A9}" dt="2020-04-18T08:22:53.111" v="1005" actId="20577"/>
          <ac:spMkLst>
            <pc:docMk/>
            <pc:sldMk cId="2267047732" sldId="902"/>
            <ac:spMk id="2" creationId="{304684A4-63D7-4BC1-BD89-D891C5E68B21}"/>
          </ac:spMkLst>
        </pc:spChg>
        <pc:spChg chg="del mod">
          <ac:chgData name="Usuario invitado" userId="" providerId="Windows Live" clId="Web-{33497B82-0C2F-42CC-8131-682C993380A9}" dt="2020-04-18T08:22:55.798" v="1008"/>
          <ac:spMkLst>
            <pc:docMk/>
            <pc:sldMk cId="2267047732" sldId="902"/>
            <ac:spMk id="3" creationId="{5291B85C-3766-4586-9454-F1898026D625}"/>
          </ac:spMkLst>
        </pc:spChg>
        <pc:spChg chg="add">
          <ac:chgData name="Usuario invitado" userId="" providerId="Windows Live" clId="Web-{33497B82-0C2F-42CC-8131-682C993380A9}" dt="2020-04-18T08:22:39.314" v="980"/>
          <ac:spMkLst>
            <pc:docMk/>
            <pc:sldMk cId="2267047732" sldId="902"/>
            <ac:spMk id="8" creationId="{48A740BC-A0AA-45E0-B899-2AE9C6FE11CA}"/>
          </ac:spMkLst>
        </pc:spChg>
        <pc:cxnChg chg="add">
          <ac:chgData name="Usuario invitado" userId="" providerId="Windows Live" clId="Web-{33497B82-0C2F-42CC-8131-682C993380A9}" dt="2020-04-18T08:22:39.314" v="980"/>
          <ac:cxnSpMkLst>
            <pc:docMk/>
            <pc:sldMk cId="2267047732" sldId="902"/>
            <ac:cxnSpMk id="10" creationId="{B874EF51-C858-4BB9-97C3-D17755787127}"/>
          </ac:cxnSpMkLst>
        </pc:cxnChg>
      </pc:sldChg>
      <pc:sldChg chg="new">
        <pc:chgData name="Usuario invitado" userId="" providerId="Windows Live" clId="Web-{33497B82-0C2F-42CC-8131-682C993380A9}" dt="2020-04-18T08:25:43.130" v="1021"/>
        <pc:sldMkLst>
          <pc:docMk/>
          <pc:sldMk cId="2772679874" sldId="903"/>
        </pc:sldMkLst>
      </pc:sldChg>
    </pc:docChg>
  </pc:docChgLst>
  <pc:docChgLst>
    <pc:chgData name="Usuario invitado" providerId="Windows Live" clId="Web-{7C04BB46-4A80-4EDA-83D0-163F8C349302}"/>
    <pc:docChg chg="addSld delSld modSld sldOrd">
      <pc:chgData name="Usuario invitado" userId="" providerId="Windows Live" clId="Web-{7C04BB46-4A80-4EDA-83D0-163F8C349302}" dt="2020-06-12T16:12:32.557" v="500" actId="14100"/>
      <pc:docMkLst>
        <pc:docMk/>
      </pc:docMkLst>
      <pc:sldChg chg="delSp modSp">
        <pc:chgData name="Usuario invitado" userId="" providerId="Windows Live" clId="Web-{7C04BB46-4A80-4EDA-83D0-163F8C349302}" dt="2020-06-12T16:11:05.724" v="495" actId="1076"/>
        <pc:sldMkLst>
          <pc:docMk/>
          <pc:sldMk cId="2291686243" sldId="611"/>
        </pc:sldMkLst>
        <pc:spChg chg="del">
          <ac:chgData name="Usuario invitado" userId="" providerId="Windows Live" clId="Web-{7C04BB46-4A80-4EDA-83D0-163F8C349302}" dt="2020-06-12T16:10:55.801" v="491"/>
          <ac:spMkLst>
            <pc:docMk/>
            <pc:sldMk cId="2291686243" sldId="611"/>
            <ac:spMk id="66" creationId="{DC34F6B7-39E0-4509-8D81-B525A43AF065}"/>
          </ac:spMkLst>
        </pc:spChg>
        <pc:spChg chg="mod">
          <ac:chgData name="Usuario invitado" userId="" providerId="Windows Live" clId="Web-{7C04BB46-4A80-4EDA-83D0-163F8C349302}" dt="2020-06-12T16:11:05.724" v="495" actId="1076"/>
          <ac:spMkLst>
            <pc:docMk/>
            <pc:sldMk cId="2291686243" sldId="611"/>
            <ac:spMk id="86" creationId="{3ADFDF02-1F76-4104-94A8-215D7D5C2FB7}"/>
          </ac:spMkLst>
        </pc:spChg>
        <pc:spChg chg="del">
          <ac:chgData name="Usuario invitado" userId="" providerId="Windows Live" clId="Web-{7C04BB46-4A80-4EDA-83D0-163F8C349302}" dt="2020-06-12T16:10:55.801" v="493"/>
          <ac:spMkLst>
            <pc:docMk/>
            <pc:sldMk cId="2291686243" sldId="611"/>
            <ac:spMk id="102" creationId="{1AFB2EA8-FF02-49E2-B81D-48F386726DEB}"/>
          </ac:spMkLst>
        </pc:spChg>
        <pc:spChg chg="del">
          <ac:chgData name="Usuario invitado" userId="" providerId="Windows Live" clId="Web-{7C04BB46-4A80-4EDA-83D0-163F8C349302}" dt="2020-06-12T16:10:55.801" v="492"/>
          <ac:spMkLst>
            <pc:docMk/>
            <pc:sldMk cId="2291686243" sldId="611"/>
            <ac:spMk id="120" creationId="{0AA3E73D-F5A8-405E-A700-1F6AE6841456}"/>
          </ac:spMkLst>
        </pc:spChg>
        <pc:spChg chg="del">
          <ac:chgData name="Usuario invitado" userId="" providerId="Windows Live" clId="Web-{7C04BB46-4A80-4EDA-83D0-163F8C349302}" dt="2020-06-12T16:10:52.145" v="490"/>
          <ac:spMkLst>
            <pc:docMk/>
            <pc:sldMk cId="2291686243" sldId="611"/>
            <ac:spMk id="122" creationId="{6513AA9A-75D1-45C8-B707-48D5600B9AFF}"/>
          </ac:spMkLst>
        </pc:spChg>
        <pc:grpChg chg="mod">
          <ac:chgData name="Usuario invitado" userId="" providerId="Windows Live" clId="Web-{7C04BB46-4A80-4EDA-83D0-163F8C349302}" dt="2020-06-12T16:11:02.067" v="494" actId="1076"/>
          <ac:grpSpMkLst>
            <pc:docMk/>
            <pc:sldMk cId="2291686243" sldId="611"/>
            <ac:grpSpMk id="57" creationId="{C79FD2B2-59DA-46D6-88F2-7EEF68B0CD65}"/>
          </ac:grpSpMkLst>
        </pc:grpChg>
      </pc:sldChg>
      <pc:sldChg chg="addSp delSp modSp ord addCm">
        <pc:chgData name="Usuario invitado" userId="" providerId="Windows Live" clId="Web-{7C04BB46-4A80-4EDA-83D0-163F8C349302}" dt="2020-06-12T15:59:33.726" v="119"/>
        <pc:sldMkLst>
          <pc:docMk/>
          <pc:sldMk cId="929616356" sldId="897"/>
        </pc:sldMkLst>
        <pc:spChg chg="del">
          <ac:chgData name="Usuario invitado" userId="" providerId="Windows Live" clId="Web-{7C04BB46-4A80-4EDA-83D0-163F8C349302}" dt="2020-06-12T15:53:47.032" v="36"/>
          <ac:spMkLst>
            <pc:docMk/>
            <pc:sldMk cId="929616356" sldId="897"/>
            <ac:spMk id="2" creationId="{AC4ABD6C-F300-466F-8343-2C50DCEA56C2}"/>
          </ac:spMkLst>
        </pc:spChg>
        <pc:spChg chg="del">
          <ac:chgData name="Usuario invitado" userId="" providerId="Windows Live" clId="Web-{7C04BB46-4A80-4EDA-83D0-163F8C349302}" dt="2020-06-12T15:56:29.808" v="60"/>
          <ac:spMkLst>
            <pc:docMk/>
            <pc:sldMk cId="929616356" sldId="897"/>
            <ac:spMk id="3" creationId="{485CEEF6-C5E6-40CE-8786-C463A6312623}"/>
          </ac:spMkLst>
        </pc:spChg>
        <pc:spChg chg="del">
          <ac:chgData name="Usuario invitado" userId="" providerId="Windows Live" clId="Web-{7C04BB46-4A80-4EDA-83D0-163F8C349302}" dt="2020-06-12T15:50:03.861" v="24"/>
          <ac:spMkLst>
            <pc:docMk/>
            <pc:sldMk cId="929616356" sldId="897"/>
            <ac:spMk id="5" creationId="{6699AC3C-FE44-4341-B799-F20DE8937C2B}"/>
          </ac:spMkLst>
        </pc:spChg>
        <pc:spChg chg="mod">
          <ac:chgData name="Usuario invitado" userId="" providerId="Windows Live" clId="Web-{7C04BB46-4A80-4EDA-83D0-163F8C349302}" dt="2020-06-12T15:50:07.221" v="25" actId="1076"/>
          <ac:spMkLst>
            <pc:docMk/>
            <pc:sldMk cId="929616356" sldId="897"/>
            <ac:spMk id="36" creationId="{B4598575-E0CD-4B0E-BD87-942520C95E42}"/>
          </ac:spMkLst>
        </pc:spChg>
        <pc:grpChg chg="del">
          <ac:chgData name="Usuario invitado" userId="" providerId="Windows Live" clId="Web-{7C04BB46-4A80-4EDA-83D0-163F8C349302}" dt="2020-06-12T15:52:11.260" v="26"/>
          <ac:grpSpMkLst>
            <pc:docMk/>
            <pc:sldMk cId="929616356" sldId="897"/>
            <ac:grpSpMk id="11" creationId="{DA5E3CF6-ED49-4147-836C-66E1207F8BD8}"/>
          </ac:grpSpMkLst>
        </pc:grpChg>
        <pc:picChg chg="add del mod">
          <ac:chgData name="Usuario invitado" userId="" providerId="Windows Live" clId="Web-{7C04BB46-4A80-4EDA-83D0-163F8C349302}" dt="2020-06-12T15:52:47.403" v="31"/>
          <ac:picMkLst>
            <pc:docMk/>
            <pc:sldMk cId="929616356" sldId="897"/>
            <ac:picMk id="4" creationId="{A76EA2F0-DFF6-4F9E-8864-56DB3845FBE6}"/>
          </ac:picMkLst>
        </pc:picChg>
        <pc:picChg chg="add mod">
          <ac:chgData name="Usuario invitado" userId="" providerId="Windows Live" clId="Web-{7C04BB46-4A80-4EDA-83D0-163F8C349302}" dt="2020-06-12T15:55:09.115" v="58" actId="1076"/>
          <ac:picMkLst>
            <pc:docMk/>
            <pc:sldMk cId="929616356" sldId="897"/>
            <ac:picMk id="7" creationId="{7003833D-2AC9-4391-9CBF-48C5A66C1BE5}"/>
          </ac:picMkLst>
        </pc:picChg>
        <pc:picChg chg="add del mod">
          <ac:chgData name="Usuario invitado" userId="" providerId="Windows Live" clId="Web-{7C04BB46-4A80-4EDA-83D0-163F8C349302}" dt="2020-06-12T15:53:49.501" v="38"/>
          <ac:picMkLst>
            <pc:docMk/>
            <pc:sldMk cId="929616356" sldId="897"/>
            <ac:picMk id="8" creationId="{9B5F3320-C62E-4193-964F-B2321D3E4B27}"/>
          </ac:picMkLst>
        </pc:picChg>
        <pc:picChg chg="add mod">
          <ac:chgData name="Usuario invitado" userId="" providerId="Windows Live" clId="Web-{7C04BB46-4A80-4EDA-83D0-163F8C349302}" dt="2020-06-12T15:55:13.053" v="59" actId="1076"/>
          <ac:picMkLst>
            <pc:docMk/>
            <pc:sldMk cId="929616356" sldId="897"/>
            <ac:picMk id="9" creationId="{DE830137-2243-4D89-B461-4DE9B0DE78AA}"/>
          </ac:picMkLst>
        </pc:picChg>
        <pc:picChg chg="add mod">
          <ac:chgData name="Usuario invitado" userId="" providerId="Windows Live" clId="Web-{7C04BB46-4A80-4EDA-83D0-163F8C349302}" dt="2020-06-12T15:56:50.559" v="63" actId="1076"/>
          <ac:picMkLst>
            <pc:docMk/>
            <pc:sldMk cId="929616356" sldId="897"/>
            <ac:picMk id="12" creationId="{FE1F0023-F504-4ED1-9AFF-EFE688A23664}"/>
          </ac:picMkLst>
        </pc:picChg>
        <pc:cxnChg chg="add del mod">
          <ac:chgData name="Usuario invitado" userId="" providerId="Windows Live" clId="Web-{7C04BB46-4A80-4EDA-83D0-163F8C349302}" dt="2020-06-12T15:55:06.818" v="57" actId="1076"/>
          <ac:cxnSpMkLst>
            <pc:docMk/>
            <pc:sldMk cId="929616356" sldId="897"/>
            <ac:cxnSpMk id="6" creationId="{E6946E94-90E7-4D48-895D-873A1DC94619}"/>
          </ac:cxnSpMkLst>
        </pc:cxnChg>
        <pc:cxnChg chg="add del mod">
          <ac:chgData name="Usuario invitado" userId="" providerId="Windows Live" clId="Web-{7C04BB46-4A80-4EDA-83D0-163F8C349302}" dt="2020-06-12T15:56:55.622" v="65" actId="14100"/>
          <ac:cxnSpMkLst>
            <pc:docMk/>
            <pc:sldMk cId="929616356" sldId="897"/>
            <ac:cxnSpMk id="43" creationId="{A0F16673-B7FC-47E0-B372-4FDFF34F683D}"/>
          </ac:cxnSpMkLst>
        </pc:cxnChg>
      </pc:sldChg>
      <pc:sldChg chg="addSp delSp modSp del ord">
        <pc:chgData name="Usuario invitado" userId="" providerId="Windows Live" clId="Web-{7C04BB46-4A80-4EDA-83D0-163F8C349302}" dt="2020-06-12T16:10:26.455" v="474"/>
        <pc:sldMkLst>
          <pc:docMk/>
          <pc:sldMk cId="2267047732" sldId="902"/>
        </pc:sldMkLst>
        <pc:spChg chg="del">
          <ac:chgData name="Usuario invitado" userId="" providerId="Windows Live" clId="Web-{7C04BB46-4A80-4EDA-83D0-163F8C349302}" dt="2020-06-12T16:00:08.494" v="123"/>
          <ac:spMkLst>
            <pc:docMk/>
            <pc:sldMk cId="2267047732" sldId="902"/>
            <ac:spMk id="2" creationId="{304684A4-63D7-4BC1-BD89-D891C5E68B21}"/>
          </ac:spMkLst>
        </pc:spChg>
        <pc:spChg chg="add mod">
          <ac:chgData name="Usuario invitado" userId="" providerId="Windows Live" clId="Web-{7C04BB46-4A80-4EDA-83D0-163F8C349302}" dt="2020-06-12T16:00:11.400" v="124" actId="20577"/>
          <ac:spMkLst>
            <pc:docMk/>
            <pc:sldMk cId="2267047732" sldId="902"/>
            <ac:spMk id="4" creationId="{A8283DB6-33DC-419C-9ACD-0F29EA00EC64}"/>
          </ac:spMkLst>
        </pc:spChg>
      </pc:sldChg>
      <pc:sldChg chg="del">
        <pc:chgData name="Usuario invitado" userId="" providerId="Windows Live" clId="Web-{7C04BB46-4A80-4EDA-83D0-163F8C349302}" dt="2020-06-12T15:59:51.540" v="121"/>
        <pc:sldMkLst>
          <pc:docMk/>
          <pc:sldMk cId="3169516740" sldId="905"/>
        </pc:sldMkLst>
      </pc:sldChg>
      <pc:sldChg chg="del ord">
        <pc:chgData name="Usuario invitado" userId="" providerId="Windows Live" clId="Web-{7C04BB46-4A80-4EDA-83D0-163F8C349302}" dt="2020-06-12T16:10:23.408" v="473"/>
        <pc:sldMkLst>
          <pc:docMk/>
          <pc:sldMk cId="3613415493" sldId="910"/>
        </pc:sldMkLst>
      </pc:sldChg>
      <pc:sldChg chg="addSp delSp modSp add mod replId setBg addCm">
        <pc:chgData name="Usuario invitado" userId="" providerId="Windows Live" clId="Web-{7C04BB46-4A80-4EDA-83D0-163F8C349302}" dt="2020-06-12T16:10:00.219" v="471"/>
        <pc:sldMkLst>
          <pc:docMk/>
          <pc:sldMk cId="3297712114" sldId="911"/>
        </pc:sldMkLst>
        <pc:spChg chg="mod">
          <ac:chgData name="Usuario invitado" userId="" providerId="Windows Live" clId="Web-{7C04BB46-4A80-4EDA-83D0-163F8C349302}" dt="2020-06-12T15:59:04.130" v="118"/>
          <ac:spMkLst>
            <pc:docMk/>
            <pc:sldMk cId="3297712114" sldId="911"/>
            <ac:spMk id="36" creationId="{B4598575-E0CD-4B0E-BD87-942520C95E42}"/>
          </ac:spMkLst>
        </pc:spChg>
        <pc:spChg chg="mod ord">
          <ac:chgData name="Usuario invitado" userId="" providerId="Windows Live" clId="Web-{7C04BB46-4A80-4EDA-83D0-163F8C349302}" dt="2020-06-12T15:59:04.130" v="118"/>
          <ac:spMkLst>
            <pc:docMk/>
            <pc:sldMk cId="3297712114" sldId="911"/>
            <ac:spMk id="37" creationId="{B47E0894-5FF6-4780-839E-0268CFD65858}"/>
          </ac:spMkLst>
        </pc:spChg>
        <pc:spChg chg="add">
          <ac:chgData name="Usuario invitado" userId="" providerId="Windows Live" clId="Web-{7C04BB46-4A80-4EDA-83D0-163F8C349302}" dt="2020-06-12T15:59:04.130" v="118"/>
          <ac:spMkLst>
            <pc:docMk/>
            <pc:sldMk cId="3297712114" sldId="911"/>
            <ac:spMk id="39" creationId="{197C305C-0E98-44D5-A930-21F23CC52F93}"/>
          </ac:spMkLst>
        </pc:spChg>
        <pc:spChg chg="add">
          <ac:chgData name="Usuario invitado" userId="" providerId="Windows Live" clId="Web-{7C04BB46-4A80-4EDA-83D0-163F8C349302}" dt="2020-06-12T15:59:04.130" v="118"/>
          <ac:spMkLst>
            <pc:docMk/>
            <pc:sldMk cId="3297712114" sldId="911"/>
            <ac:spMk id="40" creationId="{A3473CF9-37EB-43E7-89EF-D2D1C53D1DAC}"/>
          </ac:spMkLst>
        </pc:spChg>
        <pc:spChg chg="add">
          <ac:chgData name="Usuario invitado" userId="" providerId="Windows Live" clId="Web-{7C04BB46-4A80-4EDA-83D0-163F8C349302}" dt="2020-06-12T15:59:04.130" v="118"/>
          <ac:spMkLst>
            <pc:docMk/>
            <pc:sldMk cId="3297712114" sldId="911"/>
            <ac:spMk id="41" creationId="{586B4EF9-43BA-4655-A6FF-1D8E21574C95}"/>
          </ac:spMkLst>
        </pc:spChg>
        <pc:spChg chg="add del">
          <ac:chgData name="Usuario invitado" userId="" providerId="Windows Live" clId="Web-{7C04BB46-4A80-4EDA-83D0-163F8C349302}" dt="2020-06-12T15:59:04.115" v="117"/>
          <ac:spMkLst>
            <pc:docMk/>
            <pc:sldMk cId="3297712114" sldId="911"/>
            <ac:spMk id="42" creationId="{823AC064-BC96-4F32-8AE1-B2FD38754823}"/>
          </ac:spMkLst>
        </pc:spChg>
        <pc:picChg chg="add mod ord">
          <ac:chgData name="Usuario invitado" userId="" providerId="Windows Live" clId="Web-{7C04BB46-4A80-4EDA-83D0-163F8C349302}" dt="2020-06-12T15:59:04.130" v="118"/>
          <ac:picMkLst>
            <pc:docMk/>
            <pc:sldMk cId="3297712114" sldId="911"/>
            <ac:picMk id="2" creationId="{6FBD6C35-73C8-4FED-A5C2-3640D8A2B084}"/>
          </ac:picMkLst>
        </pc:picChg>
        <pc:picChg chg="add mod ord">
          <ac:chgData name="Usuario invitado" userId="" providerId="Windows Live" clId="Web-{7C04BB46-4A80-4EDA-83D0-163F8C349302}" dt="2020-06-12T15:59:04.130" v="118"/>
          <ac:picMkLst>
            <pc:docMk/>
            <pc:sldMk cId="3297712114" sldId="911"/>
            <ac:picMk id="3" creationId="{9D93857C-B0ED-4EF5-B89E-83C84624B9EA}"/>
          </ac:picMkLst>
        </pc:picChg>
        <pc:picChg chg="del">
          <ac:chgData name="Usuario invitado" userId="" providerId="Windows Live" clId="Web-{7C04BB46-4A80-4EDA-83D0-163F8C349302}" dt="2020-06-12T15:57:56.954" v="68"/>
          <ac:picMkLst>
            <pc:docMk/>
            <pc:sldMk cId="3297712114" sldId="911"/>
            <ac:picMk id="7" creationId="{7003833D-2AC9-4391-9CBF-48C5A66C1BE5}"/>
          </ac:picMkLst>
        </pc:picChg>
        <pc:picChg chg="del">
          <ac:chgData name="Usuario invitado" userId="" providerId="Windows Live" clId="Web-{7C04BB46-4A80-4EDA-83D0-163F8C349302}" dt="2020-06-12T15:57:56.954" v="67"/>
          <ac:picMkLst>
            <pc:docMk/>
            <pc:sldMk cId="3297712114" sldId="911"/>
            <ac:picMk id="9" creationId="{DE830137-2243-4D89-B461-4DE9B0DE78AA}"/>
          </ac:picMkLst>
        </pc:picChg>
        <pc:picChg chg="del">
          <ac:chgData name="Usuario invitado" userId="" providerId="Windows Live" clId="Web-{7C04BB46-4A80-4EDA-83D0-163F8C349302}" dt="2020-06-12T15:57:58.501" v="71"/>
          <ac:picMkLst>
            <pc:docMk/>
            <pc:sldMk cId="3297712114" sldId="911"/>
            <ac:picMk id="12" creationId="{FE1F0023-F504-4ED1-9AFF-EFE688A23664}"/>
          </ac:picMkLst>
        </pc:picChg>
        <pc:cxnChg chg="del">
          <ac:chgData name="Usuario invitado" userId="" providerId="Windows Live" clId="Web-{7C04BB46-4A80-4EDA-83D0-163F8C349302}" dt="2020-06-12T15:57:56.954" v="70"/>
          <ac:cxnSpMkLst>
            <pc:docMk/>
            <pc:sldMk cId="3297712114" sldId="911"/>
            <ac:cxnSpMk id="6" creationId="{E6946E94-90E7-4D48-895D-873A1DC94619}"/>
          </ac:cxnSpMkLst>
        </pc:cxnChg>
        <pc:cxnChg chg="del">
          <ac:chgData name="Usuario invitado" userId="" providerId="Windows Live" clId="Web-{7C04BB46-4A80-4EDA-83D0-163F8C349302}" dt="2020-06-12T15:57:56.954" v="69"/>
          <ac:cxnSpMkLst>
            <pc:docMk/>
            <pc:sldMk cId="3297712114" sldId="911"/>
            <ac:cxnSpMk id="43" creationId="{A0F16673-B7FC-47E0-B372-4FDFF34F683D}"/>
          </ac:cxnSpMkLst>
        </pc:cxnChg>
        <pc:cxnChg chg="add del">
          <ac:chgData name="Usuario invitado" userId="" providerId="Windows Live" clId="Web-{7C04BB46-4A80-4EDA-83D0-163F8C349302}" dt="2020-06-12T15:59:04.115" v="117"/>
          <ac:cxnSpMkLst>
            <pc:docMk/>
            <pc:sldMk cId="3297712114" sldId="911"/>
            <ac:cxnSpMk id="44" creationId="{7E7C77BC-7138-40B1-A15B-20F57A494629}"/>
          </ac:cxnSpMkLst>
        </pc:cxnChg>
        <pc:cxnChg chg="add del">
          <ac:chgData name="Usuario invitado" userId="" providerId="Windows Live" clId="Web-{7C04BB46-4A80-4EDA-83D0-163F8C349302}" dt="2020-06-12T15:59:04.115" v="117"/>
          <ac:cxnSpMkLst>
            <pc:docMk/>
            <pc:sldMk cId="3297712114" sldId="911"/>
            <ac:cxnSpMk id="46" creationId="{DB146403-F3D6-484B-B2ED-97F9565D0370}"/>
          </ac:cxnSpMkLst>
        </pc:cxnChg>
      </pc:sldChg>
      <pc:sldChg chg="new">
        <pc:chgData name="Usuario invitado" userId="" providerId="Windows Live" clId="Web-{7C04BB46-4A80-4EDA-83D0-163F8C349302}" dt="2020-06-12T16:00:22.120" v="127"/>
        <pc:sldMkLst>
          <pc:docMk/>
          <pc:sldMk cId="3504597516" sldId="912"/>
        </pc:sldMkLst>
      </pc:sldChg>
      <pc:sldChg chg="addSp delSp modSp add ord replId addCm">
        <pc:chgData name="Usuario invitado" userId="" providerId="Windows Live" clId="Web-{7C04BB46-4A80-4EDA-83D0-163F8C349302}" dt="2020-06-12T16:12:32.557" v="500" actId="14100"/>
        <pc:sldMkLst>
          <pc:docMk/>
          <pc:sldMk cId="3353722081" sldId="913"/>
        </pc:sldMkLst>
        <pc:spChg chg="add mod">
          <ac:chgData name="Usuario invitado" userId="" providerId="Windows Live" clId="Web-{7C04BB46-4A80-4EDA-83D0-163F8C349302}" dt="2020-06-12T16:06:41.707" v="469" actId="20577"/>
          <ac:spMkLst>
            <pc:docMk/>
            <pc:sldMk cId="3353722081" sldId="913"/>
            <ac:spMk id="3" creationId="{0FDA51B1-04C5-4E90-840D-7280D8729E6B}"/>
          </ac:spMkLst>
        </pc:spChg>
        <pc:spChg chg="add mod">
          <ac:chgData name="Usuario invitado" userId="" providerId="Windows Live" clId="Web-{7C04BB46-4A80-4EDA-83D0-163F8C349302}" dt="2020-06-12T16:11:37.882" v="496" actId="1076"/>
          <ac:spMkLst>
            <pc:docMk/>
            <pc:sldMk cId="3353722081" sldId="913"/>
            <ac:spMk id="4" creationId="{EFBB7B75-9DD9-4134-A26F-9F6A8E2E6926}"/>
          </ac:spMkLst>
        </pc:spChg>
        <pc:spChg chg="add mod">
          <ac:chgData name="Usuario invitado" userId="" providerId="Windows Live" clId="Web-{7C04BB46-4A80-4EDA-83D0-163F8C349302}" dt="2020-06-12T16:05:04.388" v="435" actId="1076"/>
          <ac:spMkLst>
            <pc:docMk/>
            <pc:sldMk cId="3353722081" sldId="913"/>
            <ac:spMk id="11" creationId="{7C41180F-362A-4430-86C9-490B94F2A8CE}"/>
          </ac:spMkLst>
        </pc:spChg>
        <pc:spChg chg="mod">
          <ac:chgData name="Usuario invitado" userId="" providerId="Windows Live" clId="Web-{7C04BB46-4A80-4EDA-83D0-163F8C349302}" dt="2020-06-12T16:00:56.653" v="158" actId="1076"/>
          <ac:spMkLst>
            <pc:docMk/>
            <pc:sldMk cId="3353722081" sldId="913"/>
            <ac:spMk id="36" creationId="{B4598575-E0CD-4B0E-BD87-942520C95E42}"/>
          </ac:spMkLst>
        </pc:spChg>
        <pc:spChg chg="del">
          <ac:chgData name="Usuario invitado" userId="" providerId="Windows Live" clId="Web-{7C04BB46-4A80-4EDA-83D0-163F8C349302}" dt="2020-06-12T16:01:02.654" v="164"/>
          <ac:spMkLst>
            <pc:docMk/>
            <pc:sldMk cId="3353722081" sldId="913"/>
            <ac:spMk id="37" creationId="{B47E0894-5FF6-4780-839E-0268CFD65858}"/>
          </ac:spMkLst>
        </pc:spChg>
        <pc:picChg chg="add del mod">
          <ac:chgData name="Usuario invitado" userId="" providerId="Windows Live" clId="Web-{7C04BB46-4A80-4EDA-83D0-163F8C349302}" dt="2020-06-12T16:12:27.010" v="498"/>
          <ac:picMkLst>
            <pc:docMk/>
            <pc:sldMk cId="3353722081" sldId="913"/>
            <ac:picMk id="2" creationId="{9EA48F49-6A8D-4256-AF3B-1D282BA2136C}"/>
          </ac:picMkLst>
        </pc:picChg>
        <pc:picChg chg="add mod">
          <ac:chgData name="Usuario invitado" userId="" providerId="Windows Live" clId="Web-{7C04BB46-4A80-4EDA-83D0-163F8C349302}" dt="2020-06-12T16:12:32.557" v="500" actId="14100"/>
          <ac:picMkLst>
            <pc:docMk/>
            <pc:sldMk cId="3353722081" sldId="913"/>
            <ac:picMk id="5" creationId="{22FB7B98-EE00-4290-9260-AC5B430575E8}"/>
          </ac:picMkLst>
        </pc:picChg>
        <pc:picChg chg="del">
          <ac:chgData name="Usuario invitado" userId="" providerId="Windows Live" clId="Web-{7C04BB46-4A80-4EDA-83D0-163F8C349302}" dt="2020-06-12T16:01:00.575" v="161"/>
          <ac:picMkLst>
            <pc:docMk/>
            <pc:sldMk cId="3353722081" sldId="913"/>
            <ac:picMk id="7" creationId="{7003833D-2AC9-4391-9CBF-48C5A66C1BE5}"/>
          </ac:picMkLst>
        </pc:picChg>
        <pc:picChg chg="del">
          <ac:chgData name="Usuario invitado" userId="" providerId="Windows Live" clId="Web-{7C04BB46-4A80-4EDA-83D0-163F8C349302}" dt="2020-06-12T16:01:00.575" v="160"/>
          <ac:picMkLst>
            <pc:docMk/>
            <pc:sldMk cId="3353722081" sldId="913"/>
            <ac:picMk id="9" creationId="{DE830137-2243-4D89-B461-4DE9B0DE78AA}"/>
          </ac:picMkLst>
        </pc:picChg>
        <pc:picChg chg="del">
          <ac:chgData name="Usuario invitado" userId="" providerId="Windows Live" clId="Web-{7C04BB46-4A80-4EDA-83D0-163F8C349302}" dt="2020-06-12T16:01:00.575" v="159"/>
          <ac:picMkLst>
            <pc:docMk/>
            <pc:sldMk cId="3353722081" sldId="913"/>
            <ac:picMk id="12" creationId="{FE1F0023-F504-4ED1-9AFF-EFE688A23664}"/>
          </ac:picMkLst>
        </pc:picChg>
        <pc:cxnChg chg="del">
          <ac:chgData name="Usuario invitado" userId="" providerId="Windows Live" clId="Web-{7C04BB46-4A80-4EDA-83D0-163F8C349302}" dt="2020-06-12T16:01:00.575" v="163"/>
          <ac:cxnSpMkLst>
            <pc:docMk/>
            <pc:sldMk cId="3353722081" sldId="913"/>
            <ac:cxnSpMk id="6" creationId="{E6946E94-90E7-4D48-895D-873A1DC94619}"/>
          </ac:cxnSpMkLst>
        </pc:cxnChg>
        <pc:cxnChg chg="del">
          <ac:chgData name="Usuario invitado" userId="" providerId="Windows Live" clId="Web-{7C04BB46-4A80-4EDA-83D0-163F8C349302}" dt="2020-06-12T16:01:00.575" v="162"/>
          <ac:cxnSpMkLst>
            <pc:docMk/>
            <pc:sldMk cId="3353722081" sldId="913"/>
            <ac:cxnSpMk id="43" creationId="{A0F16673-B7FC-47E0-B372-4FDFF34F683D}"/>
          </ac:cxnSpMkLst>
        </pc:cxnChg>
      </pc:sldChg>
    </pc:docChg>
  </pc:docChgLst>
  <pc:docChgLst>
    <pc:chgData name="Asma BENSALAH" userId="bbf23bda8041b856" providerId="LiveId" clId="{CA95677C-32A5-40A1-91D6-1A6EC509294A}"/>
    <pc:docChg chg="undo custSel mod addSld delSld modSld sldOrd">
      <pc:chgData name="Asma BENSALAH" userId="bbf23bda8041b856" providerId="LiveId" clId="{CA95677C-32A5-40A1-91D6-1A6EC509294A}" dt="2020-06-13T08:53:17.709" v="1438"/>
      <pc:docMkLst>
        <pc:docMk/>
      </pc:docMkLst>
      <pc:sldChg chg="mod ord modShow">
        <pc:chgData name="Asma BENSALAH" userId="bbf23bda8041b856" providerId="LiveId" clId="{CA95677C-32A5-40A1-91D6-1A6EC509294A}" dt="2020-06-13T08:53:17.709" v="1438"/>
        <pc:sldMkLst>
          <pc:docMk/>
          <pc:sldMk cId="1448204809" sldId="585"/>
        </pc:sldMkLst>
      </pc:sldChg>
      <pc:sldChg chg="modSp add mod">
        <pc:chgData name="Asma BENSALAH" userId="bbf23bda8041b856" providerId="LiveId" clId="{CA95677C-32A5-40A1-91D6-1A6EC509294A}" dt="2020-06-13T06:38:26.974" v="1404" actId="1076"/>
        <pc:sldMkLst>
          <pc:docMk/>
          <pc:sldMk cId="4079185704" sldId="590"/>
        </pc:sldMkLst>
        <pc:spChg chg="mod">
          <ac:chgData name="Asma BENSALAH" userId="bbf23bda8041b856" providerId="LiveId" clId="{CA95677C-32A5-40A1-91D6-1A6EC509294A}" dt="2020-06-13T06:38:26.974" v="1404" actId="1076"/>
          <ac:spMkLst>
            <pc:docMk/>
            <pc:sldMk cId="4079185704" sldId="590"/>
            <ac:spMk id="119" creationId="{EBCC8AB1-9079-4BB9-966A-ECAC0BBDAFEE}"/>
          </ac:spMkLst>
        </pc:spChg>
      </pc:sldChg>
      <pc:sldChg chg="setBg">
        <pc:chgData name="Asma BENSALAH" userId="bbf23bda8041b856" providerId="LiveId" clId="{CA95677C-32A5-40A1-91D6-1A6EC509294A}" dt="2020-06-13T02:51:07.920" v="29"/>
        <pc:sldMkLst>
          <pc:docMk/>
          <pc:sldMk cId="2291686243" sldId="611"/>
        </pc:sldMkLst>
      </pc:sldChg>
      <pc:sldChg chg="delSp modSp add del mod setBg modAnim">
        <pc:chgData name="Asma BENSALAH" userId="bbf23bda8041b856" providerId="LiveId" clId="{CA95677C-32A5-40A1-91D6-1A6EC509294A}" dt="2020-06-13T04:00:50.363" v="1396" actId="2696"/>
        <pc:sldMkLst>
          <pc:docMk/>
          <pc:sldMk cId="380701815" sldId="847"/>
        </pc:sldMkLst>
        <pc:spChg chg="mod">
          <ac:chgData name="Asma BENSALAH" userId="bbf23bda8041b856" providerId="LiveId" clId="{CA95677C-32A5-40A1-91D6-1A6EC509294A}" dt="2020-06-13T02:52:01.233" v="87" actId="20577"/>
          <ac:spMkLst>
            <pc:docMk/>
            <pc:sldMk cId="380701815" sldId="847"/>
            <ac:spMk id="5" creationId="{6699AC3C-FE44-4341-B799-F20DE8937C2B}"/>
          </ac:spMkLst>
        </pc:spChg>
        <pc:spChg chg="del">
          <ac:chgData name="Asma BENSALAH" userId="bbf23bda8041b856" providerId="LiveId" clId="{CA95677C-32A5-40A1-91D6-1A6EC509294A}" dt="2020-06-13T03:58:22.560" v="1386" actId="478"/>
          <ac:spMkLst>
            <pc:docMk/>
            <pc:sldMk cId="380701815" sldId="847"/>
            <ac:spMk id="17" creationId="{BF9B6AB6-6147-424D-8F82-81A2B273645F}"/>
          </ac:spMkLst>
        </pc:spChg>
        <pc:spChg chg="del">
          <ac:chgData name="Asma BENSALAH" userId="bbf23bda8041b856" providerId="LiveId" clId="{CA95677C-32A5-40A1-91D6-1A6EC509294A}" dt="2020-06-13T03:58:28.614" v="1389" actId="478"/>
          <ac:spMkLst>
            <pc:docMk/>
            <pc:sldMk cId="380701815" sldId="847"/>
            <ac:spMk id="22" creationId="{7A635083-451F-40BF-9734-33850F7342D3}"/>
          </ac:spMkLst>
        </pc:spChg>
        <pc:spChg chg="del">
          <ac:chgData name="Asma BENSALAH" userId="bbf23bda8041b856" providerId="LiveId" clId="{CA95677C-32A5-40A1-91D6-1A6EC509294A}" dt="2020-06-13T03:58:26.049" v="1387" actId="478"/>
          <ac:spMkLst>
            <pc:docMk/>
            <pc:sldMk cId="380701815" sldId="847"/>
            <ac:spMk id="30" creationId="{0FB775DB-7BDA-40F8-8943-FE3A0A82B375}"/>
          </ac:spMkLst>
        </pc:spChg>
        <pc:spChg chg="del">
          <ac:chgData name="Asma BENSALAH" userId="bbf23bda8041b856" providerId="LiveId" clId="{CA95677C-32A5-40A1-91D6-1A6EC509294A}" dt="2020-06-13T03:58:27.410" v="1388" actId="478"/>
          <ac:spMkLst>
            <pc:docMk/>
            <pc:sldMk cId="380701815" sldId="847"/>
            <ac:spMk id="31" creationId="{1B1F7E83-9D5F-403A-AEC1-1DBFB6EEEFA9}"/>
          </ac:spMkLst>
        </pc:spChg>
        <pc:spChg chg="mod">
          <ac:chgData name="Asma BENSALAH" userId="bbf23bda8041b856" providerId="LiveId" clId="{CA95677C-32A5-40A1-91D6-1A6EC509294A}" dt="2020-06-13T02:52:07.233" v="101" actId="20577"/>
          <ac:spMkLst>
            <pc:docMk/>
            <pc:sldMk cId="380701815" sldId="847"/>
            <ac:spMk id="32" creationId="{6622EE78-8826-4D13-896F-3CE387814C90}"/>
          </ac:spMkLst>
        </pc:spChg>
        <pc:spChg chg="del mod">
          <ac:chgData name="Asma BENSALAH" userId="bbf23bda8041b856" providerId="LiveId" clId="{CA95677C-32A5-40A1-91D6-1A6EC509294A}" dt="2020-06-13T02:53:48.465" v="127"/>
          <ac:spMkLst>
            <pc:docMk/>
            <pc:sldMk cId="380701815" sldId="847"/>
            <ac:spMk id="36" creationId="{B4598575-E0CD-4B0E-BD87-942520C95E42}"/>
          </ac:spMkLst>
        </pc:spChg>
        <pc:spChg chg="mod">
          <ac:chgData name="Asma BENSALAH" userId="bbf23bda8041b856" providerId="LiveId" clId="{CA95677C-32A5-40A1-91D6-1A6EC509294A}" dt="2020-06-13T02:48:52.922" v="26" actId="20577"/>
          <ac:spMkLst>
            <pc:docMk/>
            <pc:sldMk cId="380701815" sldId="847"/>
            <ac:spMk id="37" creationId="{B47E0894-5FF6-4780-839E-0268CFD65858}"/>
          </ac:spMkLst>
        </pc:spChg>
        <pc:spChg chg="mod">
          <ac:chgData name="Asma BENSALAH" userId="bbf23bda8041b856" providerId="LiveId" clId="{CA95677C-32A5-40A1-91D6-1A6EC509294A}" dt="2020-06-13T03:12:27.209" v="506" actId="20577"/>
          <ac:spMkLst>
            <pc:docMk/>
            <pc:sldMk cId="380701815" sldId="847"/>
            <ac:spMk id="38" creationId="{D21EF9FC-F363-4D04-8D70-B84B5D145B65}"/>
          </ac:spMkLst>
        </pc:spChg>
        <pc:spChg chg="mod">
          <ac:chgData name="Asma BENSALAH" userId="bbf23bda8041b856" providerId="LiveId" clId="{CA95677C-32A5-40A1-91D6-1A6EC509294A}" dt="2020-06-13T03:12:34.178" v="521" actId="20577"/>
          <ac:spMkLst>
            <pc:docMk/>
            <pc:sldMk cId="380701815" sldId="847"/>
            <ac:spMk id="39" creationId="{3A837B94-CD7C-46F8-B906-D4E292308213}"/>
          </ac:spMkLst>
        </pc:spChg>
        <pc:spChg chg="del mod">
          <ac:chgData name="Asma BENSALAH" userId="bbf23bda8041b856" providerId="LiveId" clId="{CA95677C-32A5-40A1-91D6-1A6EC509294A}" dt="2020-06-13T02:53:48.462" v="125"/>
          <ac:spMkLst>
            <pc:docMk/>
            <pc:sldMk cId="380701815" sldId="847"/>
            <ac:spMk id="43" creationId="{BB2D7612-B51C-417D-8AB4-D43CA5AFCC99}"/>
          </ac:spMkLst>
        </pc:spChg>
        <pc:spChg chg="del mod">
          <ac:chgData name="Asma BENSALAH" userId="bbf23bda8041b856" providerId="LiveId" clId="{CA95677C-32A5-40A1-91D6-1A6EC509294A}" dt="2020-06-13T03:58:38.379" v="1392" actId="478"/>
          <ac:spMkLst>
            <pc:docMk/>
            <pc:sldMk cId="380701815" sldId="847"/>
            <ac:spMk id="44" creationId="{9F3B5A5C-D55A-43EE-80B7-2C870122EFC4}"/>
          </ac:spMkLst>
        </pc:spChg>
        <pc:grpChg chg="del">
          <ac:chgData name="Asma BENSALAH" userId="bbf23bda8041b856" providerId="LiveId" clId="{CA95677C-32A5-40A1-91D6-1A6EC509294A}" dt="2020-06-13T03:58:21.203" v="1385" actId="478"/>
          <ac:grpSpMkLst>
            <pc:docMk/>
            <pc:sldMk cId="380701815" sldId="847"/>
            <ac:grpSpMk id="18" creationId="{E733BE8E-BFBE-43EA-A9FD-BD45F197DD84}"/>
          </ac:grpSpMkLst>
        </pc:grpChg>
        <pc:grpChg chg="del">
          <ac:chgData name="Asma BENSALAH" userId="bbf23bda8041b856" providerId="LiveId" clId="{CA95677C-32A5-40A1-91D6-1A6EC509294A}" dt="2020-06-13T03:58:31.289" v="1391" actId="478"/>
          <ac:grpSpMkLst>
            <pc:docMk/>
            <pc:sldMk cId="380701815" sldId="847"/>
            <ac:grpSpMk id="23" creationId="{2CC8895A-9474-4AF5-956A-D6B3CEFA3279}"/>
          </ac:grpSpMkLst>
        </pc:grpChg>
      </pc:sldChg>
      <pc:sldChg chg="modSp add mod setBg">
        <pc:chgData name="Asma BENSALAH" userId="bbf23bda8041b856" providerId="LiveId" clId="{CA95677C-32A5-40A1-91D6-1A6EC509294A}" dt="2020-06-13T04:01:20.583" v="1402"/>
        <pc:sldMkLst>
          <pc:docMk/>
          <pc:sldMk cId="1786197427" sldId="847"/>
        </pc:sldMkLst>
        <pc:spChg chg="mod">
          <ac:chgData name="Asma BENSALAH" userId="bbf23bda8041b856" providerId="LiveId" clId="{CA95677C-32A5-40A1-91D6-1A6EC509294A}" dt="2020-06-13T04:01:05.351" v="1399" actId="20577"/>
          <ac:spMkLst>
            <pc:docMk/>
            <pc:sldMk cId="1786197427" sldId="847"/>
            <ac:spMk id="37" creationId="{B47E0894-5FF6-4780-839E-0268CFD65858}"/>
          </ac:spMkLst>
        </pc:spChg>
      </pc:sldChg>
      <pc:sldChg chg="setBg">
        <pc:chgData name="Asma BENSALAH" userId="bbf23bda8041b856" providerId="LiveId" clId="{CA95677C-32A5-40A1-91D6-1A6EC509294A}" dt="2020-06-13T02:51:07.920" v="29"/>
        <pc:sldMkLst>
          <pc:docMk/>
          <pc:sldMk cId="929616356" sldId="897"/>
        </pc:sldMkLst>
      </pc:sldChg>
      <pc:sldChg chg="setBg">
        <pc:chgData name="Asma BENSALAH" userId="bbf23bda8041b856" providerId="LiveId" clId="{CA95677C-32A5-40A1-91D6-1A6EC509294A}" dt="2020-06-13T02:51:07.920" v="29"/>
        <pc:sldMkLst>
          <pc:docMk/>
          <pc:sldMk cId="2851813063" sldId="898"/>
        </pc:sldMkLst>
      </pc:sldChg>
      <pc:sldChg chg="setBg">
        <pc:chgData name="Asma BENSALAH" userId="bbf23bda8041b856" providerId="LiveId" clId="{CA95677C-32A5-40A1-91D6-1A6EC509294A}" dt="2020-06-13T02:51:07.920" v="29"/>
        <pc:sldMkLst>
          <pc:docMk/>
          <pc:sldMk cId="888544654" sldId="901"/>
        </pc:sldMkLst>
      </pc:sldChg>
      <pc:sldChg chg="modSp del mod ord setBg">
        <pc:chgData name="Asma BENSALAH" userId="bbf23bda8041b856" providerId="LiveId" clId="{CA95677C-32A5-40A1-91D6-1A6EC509294A}" dt="2020-06-13T03:57:30.629" v="1368" actId="47"/>
        <pc:sldMkLst>
          <pc:docMk/>
          <pc:sldMk cId="2097797612" sldId="904"/>
        </pc:sldMkLst>
        <pc:spChg chg="mod">
          <ac:chgData name="Asma BENSALAH" userId="bbf23bda8041b856" providerId="LiveId" clId="{CA95677C-32A5-40A1-91D6-1A6EC509294A}" dt="2020-06-13T02:50:37.266" v="27" actId="1076"/>
          <ac:spMkLst>
            <pc:docMk/>
            <pc:sldMk cId="2097797612" sldId="904"/>
            <ac:spMk id="2" creationId="{304684A4-63D7-4BC1-BD89-D891C5E68B21}"/>
          </ac:spMkLst>
        </pc:spChg>
      </pc:sldChg>
      <pc:sldChg chg="del">
        <pc:chgData name="Asma BENSALAH" userId="bbf23bda8041b856" providerId="LiveId" clId="{CA95677C-32A5-40A1-91D6-1A6EC509294A}" dt="2020-06-13T03:58:12.350" v="1384" actId="47"/>
        <pc:sldMkLst>
          <pc:docMk/>
          <pc:sldMk cId="1470899939" sldId="908"/>
        </pc:sldMkLst>
      </pc:sldChg>
      <pc:sldChg chg="del">
        <pc:chgData name="Asma BENSALAH" userId="bbf23bda8041b856" providerId="LiveId" clId="{CA95677C-32A5-40A1-91D6-1A6EC509294A}" dt="2020-06-13T04:00:50.363" v="1396" actId="2696"/>
        <pc:sldMkLst>
          <pc:docMk/>
          <pc:sldMk cId="147364280" sldId="909"/>
        </pc:sldMkLst>
      </pc:sldChg>
      <pc:sldChg chg="add">
        <pc:chgData name="Asma BENSALAH" userId="bbf23bda8041b856" providerId="LiveId" clId="{CA95677C-32A5-40A1-91D6-1A6EC509294A}" dt="2020-06-13T04:00:53.653" v="1398"/>
        <pc:sldMkLst>
          <pc:docMk/>
          <pc:sldMk cId="723575583" sldId="909"/>
        </pc:sldMkLst>
      </pc:sldChg>
      <pc:sldChg chg="modSp mod setBg">
        <pc:chgData name="Asma BENSALAH" userId="bbf23bda8041b856" providerId="LiveId" clId="{CA95677C-32A5-40A1-91D6-1A6EC509294A}" dt="2020-06-13T06:38:34.952" v="1406" actId="20577"/>
        <pc:sldMkLst>
          <pc:docMk/>
          <pc:sldMk cId="3297712114" sldId="911"/>
        </pc:sldMkLst>
        <pc:spChg chg="mod">
          <ac:chgData name="Asma BENSALAH" userId="bbf23bda8041b856" providerId="LiveId" clId="{CA95677C-32A5-40A1-91D6-1A6EC509294A}" dt="2020-06-13T06:38:34.952" v="1406" actId="20577"/>
          <ac:spMkLst>
            <pc:docMk/>
            <pc:sldMk cId="3297712114" sldId="911"/>
            <ac:spMk id="37" creationId="{B47E0894-5FF6-4780-839E-0268CFD65858}"/>
          </ac:spMkLst>
        </pc:spChg>
      </pc:sldChg>
      <pc:sldChg chg="del">
        <pc:chgData name="Asma BENSALAH" userId="bbf23bda8041b856" providerId="LiveId" clId="{CA95677C-32A5-40A1-91D6-1A6EC509294A}" dt="2020-06-13T04:00:27.449" v="1395" actId="47"/>
        <pc:sldMkLst>
          <pc:docMk/>
          <pc:sldMk cId="3504597516" sldId="912"/>
        </pc:sldMkLst>
      </pc:sldChg>
      <pc:sldChg chg="setBg modCm">
        <pc:chgData name="Asma BENSALAH" userId="bbf23bda8041b856" providerId="LiveId" clId="{CA95677C-32A5-40A1-91D6-1A6EC509294A}" dt="2020-06-13T02:51:07.920" v="29"/>
        <pc:sldMkLst>
          <pc:docMk/>
          <pc:sldMk cId="3353722081" sldId="913"/>
        </pc:sldMkLst>
      </pc:sldChg>
      <pc:sldChg chg="modSp mod setBg">
        <pc:chgData name="Asma BENSALAH" userId="bbf23bda8041b856" providerId="LiveId" clId="{CA95677C-32A5-40A1-91D6-1A6EC509294A}" dt="2020-06-13T02:51:07.920" v="29"/>
        <pc:sldMkLst>
          <pc:docMk/>
          <pc:sldMk cId="4259708938" sldId="914"/>
        </pc:sldMkLst>
        <pc:spChg chg="mod">
          <ac:chgData name="Asma BENSALAH" userId="bbf23bda8041b856" providerId="LiveId" clId="{CA95677C-32A5-40A1-91D6-1A6EC509294A}" dt="2020-06-13T02:48:52.003" v="25" actId="1076"/>
          <ac:spMkLst>
            <pc:docMk/>
            <pc:sldMk cId="4259708938" sldId="914"/>
            <ac:spMk id="36" creationId="{B4598575-E0CD-4B0E-BD87-942520C95E42}"/>
          </ac:spMkLst>
        </pc:spChg>
      </pc:sldChg>
      <pc:sldChg chg="modSp add del mod setBg">
        <pc:chgData name="Asma BENSALAH" userId="bbf23bda8041b856" providerId="LiveId" clId="{CA95677C-32A5-40A1-91D6-1A6EC509294A}" dt="2020-06-13T03:57:32.577" v="1369" actId="47"/>
        <pc:sldMkLst>
          <pc:docMk/>
          <pc:sldMk cId="3235905121" sldId="915"/>
        </pc:sldMkLst>
        <pc:spChg chg="mod">
          <ac:chgData name="Asma BENSALAH" userId="bbf23bda8041b856" providerId="LiveId" clId="{CA95677C-32A5-40A1-91D6-1A6EC509294A}" dt="2020-06-13T02:34:05.986" v="18" actId="20577"/>
          <ac:spMkLst>
            <pc:docMk/>
            <pc:sldMk cId="3235905121" sldId="915"/>
            <ac:spMk id="2" creationId="{304684A4-63D7-4BC1-BD89-D891C5E68B21}"/>
          </ac:spMkLst>
        </pc:spChg>
      </pc:sldChg>
      <pc:sldChg chg="addSp delSp modSp new del mod setBg">
        <pc:chgData name="Asma BENSALAH" userId="bbf23bda8041b856" providerId="LiveId" clId="{CA95677C-32A5-40A1-91D6-1A6EC509294A}" dt="2020-06-13T04:00:50.363" v="1396" actId="2696"/>
        <pc:sldMkLst>
          <pc:docMk/>
          <pc:sldMk cId="2590942916" sldId="916"/>
        </pc:sldMkLst>
        <pc:spChg chg="add del mod">
          <ac:chgData name="Asma BENSALAH" userId="bbf23bda8041b856" providerId="LiveId" clId="{CA95677C-32A5-40A1-91D6-1A6EC509294A}" dt="2020-06-13T03:16:44.427" v="532" actId="21"/>
          <ac:spMkLst>
            <pc:docMk/>
            <pc:sldMk cId="2590942916" sldId="916"/>
            <ac:spMk id="2" creationId="{6666FB67-07D5-44F4-A356-1BC0F02B3382}"/>
          </ac:spMkLst>
        </pc:spChg>
        <pc:spChg chg="del">
          <ac:chgData name="Asma BENSALAH" userId="bbf23bda8041b856" providerId="LiveId" clId="{CA95677C-32A5-40A1-91D6-1A6EC509294A}" dt="2020-06-13T02:58:33.387" v="148"/>
          <ac:spMkLst>
            <pc:docMk/>
            <pc:sldMk cId="2590942916" sldId="916"/>
            <ac:spMk id="3" creationId="{53EAE8E7-4EBE-4A37-93E9-1977AD3F9185}"/>
          </ac:spMkLst>
        </pc:spChg>
        <pc:spChg chg="add del mod">
          <ac:chgData name="Asma BENSALAH" userId="bbf23bda8041b856" providerId="LiveId" clId="{CA95677C-32A5-40A1-91D6-1A6EC509294A}" dt="2020-06-13T03:02:46.412" v="162" actId="931"/>
          <ac:spMkLst>
            <pc:docMk/>
            <pc:sldMk cId="2590942916" sldId="916"/>
            <ac:spMk id="6" creationId="{E1384A09-2B64-4525-B513-90C3B5E461CA}"/>
          </ac:spMkLst>
        </pc:spChg>
        <pc:spChg chg="add mod">
          <ac:chgData name="Asma BENSALAH" userId="bbf23bda8041b856" providerId="LiveId" clId="{CA95677C-32A5-40A1-91D6-1A6EC509294A}" dt="2020-06-13T03:29:38.028" v="629" actId="1076"/>
          <ac:spMkLst>
            <pc:docMk/>
            <pc:sldMk cId="2590942916" sldId="916"/>
            <ac:spMk id="10" creationId="{D9026CAF-F42F-4D81-AFD6-9AB307F385E4}"/>
          </ac:spMkLst>
        </pc:spChg>
        <pc:spChg chg="add del">
          <ac:chgData name="Asma BENSALAH" userId="bbf23bda8041b856" providerId="LiveId" clId="{CA95677C-32A5-40A1-91D6-1A6EC509294A}" dt="2020-06-13T02:59:09.727" v="159" actId="26606"/>
          <ac:spMkLst>
            <pc:docMk/>
            <pc:sldMk cId="2590942916" sldId="916"/>
            <ac:spMk id="12" creationId="{7CA0DAA6-33B8-4A25-810D-2F4D816FB40E}"/>
          </ac:spMkLst>
        </pc:spChg>
        <pc:spChg chg="add del mod">
          <ac:chgData name="Asma BENSALAH" userId="bbf23bda8041b856" providerId="LiveId" clId="{CA95677C-32A5-40A1-91D6-1A6EC509294A}" dt="2020-06-13T03:16:44.427" v="532" actId="21"/>
          <ac:spMkLst>
            <pc:docMk/>
            <pc:sldMk cId="2590942916" sldId="916"/>
            <ac:spMk id="13" creationId="{44EC1675-0126-4078-9468-F18C4EFF82F1}"/>
          </ac:spMkLst>
        </pc:spChg>
        <pc:spChg chg="add del">
          <ac:chgData name="Asma BENSALAH" userId="bbf23bda8041b856" providerId="LiveId" clId="{CA95677C-32A5-40A1-91D6-1A6EC509294A}" dt="2020-06-13T03:04:06.153" v="177" actId="26606"/>
          <ac:spMkLst>
            <pc:docMk/>
            <pc:sldMk cId="2590942916" sldId="916"/>
            <ac:spMk id="14" creationId="{A4AC5506-6312-4701-8D3C-40187889A947}"/>
          </ac:spMkLst>
        </pc:spChg>
        <pc:spChg chg="add del">
          <ac:chgData name="Asma BENSALAH" userId="bbf23bda8041b856" providerId="LiveId" clId="{CA95677C-32A5-40A1-91D6-1A6EC509294A}" dt="2020-06-13T03:03:35.983" v="170" actId="26606"/>
          <ac:spMkLst>
            <pc:docMk/>
            <pc:sldMk cId="2590942916" sldId="916"/>
            <ac:spMk id="18" creationId="{A65EFC17-37A8-4CC8-AB4D-63A3A8BC2C38}"/>
          </ac:spMkLst>
        </pc:spChg>
        <pc:spChg chg="add">
          <ac:chgData name="Asma BENSALAH" userId="bbf23bda8041b856" providerId="LiveId" clId="{CA95677C-32A5-40A1-91D6-1A6EC509294A}" dt="2020-06-13T03:04:06.153" v="177" actId="26606"/>
          <ac:spMkLst>
            <pc:docMk/>
            <pc:sldMk cId="2590942916" sldId="916"/>
            <ac:spMk id="19" creationId="{A4AC5506-6312-4701-8D3C-40187889A947}"/>
          </ac:spMkLst>
        </pc:spChg>
        <pc:spChg chg="add del">
          <ac:chgData name="Asma BENSALAH" userId="bbf23bda8041b856" providerId="LiveId" clId="{CA95677C-32A5-40A1-91D6-1A6EC509294A}" dt="2020-06-13T03:03:35.983" v="170" actId="26606"/>
          <ac:spMkLst>
            <pc:docMk/>
            <pc:sldMk cId="2590942916" sldId="916"/>
            <ac:spMk id="21" creationId="{CD5D3CE8-6534-4899-B698-BB3C6848EC43}"/>
          </ac:spMkLst>
        </pc:spChg>
        <pc:spChg chg="add del">
          <ac:chgData name="Asma BENSALAH" userId="bbf23bda8041b856" providerId="LiveId" clId="{CA95677C-32A5-40A1-91D6-1A6EC509294A}" dt="2020-06-13T03:03:48.617" v="174" actId="26606"/>
          <ac:spMkLst>
            <pc:docMk/>
            <pc:sldMk cId="2590942916" sldId="916"/>
            <ac:spMk id="27" creationId="{3873B707-463F-40B0-8227-E8CC6C67EB25}"/>
          </ac:spMkLst>
        </pc:spChg>
        <pc:spChg chg="add del">
          <ac:chgData name="Asma BENSALAH" userId="bbf23bda8041b856" providerId="LiveId" clId="{CA95677C-32A5-40A1-91D6-1A6EC509294A}" dt="2020-06-13T03:03:48.617" v="174" actId="26606"/>
          <ac:spMkLst>
            <pc:docMk/>
            <pc:sldMk cId="2590942916" sldId="916"/>
            <ac:spMk id="29" creationId="{C13237C8-E62C-4F0D-A318-BD6FB6C2D138}"/>
          </ac:spMkLst>
        </pc:spChg>
        <pc:spChg chg="add del">
          <ac:chgData name="Asma BENSALAH" userId="bbf23bda8041b856" providerId="LiveId" clId="{CA95677C-32A5-40A1-91D6-1A6EC509294A}" dt="2020-06-13T03:03:48.617" v="174" actId="26606"/>
          <ac:spMkLst>
            <pc:docMk/>
            <pc:sldMk cId="2590942916" sldId="916"/>
            <ac:spMk id="31" creationId="{19C9EAEA-39D0-4B0E-A0EB-51E7B26740B1}"/>
          </ac:spMkLst>
        </pc:spChg>
        <pc:spChg chg="add del">
          <ac:chgData name="Asma BENSALAH" userId="bbf23bda8041b856" providerId="LiveId" clId="{CA95677C-32A5-40A1-91D6-1A6EC509294A}" dt="2020-06-13T03:03:37.097" v="172" actId="26606"/>
          <ac:spMkLst>
            <pc:docMk/>
            <pc:sldMk cId="2590942916" sldId="916"/>
            <ac:spMk id="32" creationId="{B430338F-E2FD-4573-B0B7-E2EB12CC9241}"/>
          </ac:spMkLst>
        </pc:spChg>
        <pc:spChg chg="add del">
          <ac:chgData name="Asma BENSALAH" userId="bbf23bda8041b856" providerId="LiveId" clId="{CA95677C-32A5-40A1-91D6-1A6EC509294A}" dt="2020-06-13T03:03:37.097" v="172" actId="26606"/>
          <ac:spMkLst>
            <pc:docMk/>
            <pc:sldMk cId="2590942916" sldId="916"/>
            <ac:spMk id="33" creationId="{95C8260E-968F-44E8-A823-ABB431311926}"/>
          </ac:spMkLst>
        </pc:spChg>
        <pc:spChg chg="add del">
          <ac:chgData name="Asma BENSALAH" userId="bbf23bda8041b856" providerId="LiveId" clId="{CA95677C-32A5-40A1-91D6-1A6EC509294A}" dt="2020-06-13T03:03:37.097" v="172" actId="26606"/>
          <ac:spMkLst>
            <pc:docMk/>
            <pc:sldMk cId="2590942916" sldId="916"/>
            <ac:spMk id="34" creationId="{2C1BBA94-3F40-40AA-8BB9-E69E25E537C1}"/>
          </ac:spMkLst>
        </pc:spChg>
        <pc:spChg chg="add del">
          <ac:chgData name="Asma BENSALAH" userId="bbf23bda8041b856" providerId="LiveId" clId="{CA95677C-32A5-40A1-91D6-1A6EC509294A}" dt="2020-06-13T03:03:37.097" v="172" actId="26606"/>
          <ac:spMkLst>
            <pc:docMk/>
            <pc:sldMk cId="2590942916" sldId="916"/>
            <ac:spMk id="35" creationId="{FE43805F-24A6-46A4-B19B-54F28347355C}"/>
          </ac:spMkLst>
        </pc:spChg>
        <pc:spChg chg="add del">
          <ac:chgData name="Asma BENSALAH" userId="bbf23bda8041b856" providerId="LiveId" clId="{CA95677C-32A5-40A1-91D6-1A6EC509294A}" dt="2020-06-13T03:03:37.097" v="172" actId="26606"/>
          <ac:spMkLst>
            <pc:docMk/>
            <pc:sldMk cId="2590942916" sldId="916"/>
            <ac:spMk id="36" creationId="{25EC8E68-B1AD-4434-9423-5CFE364306AD}"/>
          </ac:spMkLst>
        </pc:spChg>
        <pc:spChg chg="add del">
          <ac:chgData name="Asma BENSALAH" userId="bbf23bda8041b856" providerId="LiveId" clId="{CA95677C-32A5-40A1-91D6-1A6EC509294A}" dt="2020-06-13T03:03:48.617" v="174" actId="26606"/>
          <ac:spMkLst>
            <pc:docMk/>
            <pc:sldMk cId="2590942916" sldId="916"/>
            <ac:spMk id="38" creationId="{6ECA6DCB-B7E1-40A9-9524-540C6DA40B1B}"/>
          </ac:spMkLst>
        </pc:spChg>
        <pc:spChg chg="add del">
          <ac:chgData name="Asma BENSALAH" userId="bbf23bda8041b856" providerId="LiveId" clId="{CA95677C-32A5-40A1-91D6-1A6EC509294A}" dt="2020-06-13T03:03:48.617" v="174" actId="26606"/>
          <ac:spMkLst>
            <pc:docMk/>
            <pc:sldMk cId="2590942916" sldId="916"/>
            <ac:spMk id="40" creationId="{B8D77016-4DD0-40ED-8DCA-609144C79F1E}"/>
          </ac:spMkLst>
        </pc:spChg>
        <pc:spChg chg="add del">
          <ac:chgData name="Asma BENSALAH" userId="bbf23bda8041b856" providerId="LiveId" clId="{CA95677C-32A5-40A1-91D6-1A6EC509294A}" dt="2020-06-13T03:03:48.617" v="174" actId="26606"/>
          <ac:spMkLst>
            <pc:docMk/>
            <pc:sldMk cId="2590942916" sldId="916"/>
            <ac:spMk id="41" creationId="{8CB5D2D7-DF65-4E86-BFBA-FFB9B5ACEB64}"/>
          </ac:spMkLst>
        </pc:spChg>
        <pc:spChg chg="add mod">
          <ac:chgData name="Asma BENSALAH" userId="bbf23bda8041b856" providerId="LiveId" clId="{CA95677C-32A5-40A1-91D6-1A6EC509294A}" dt="2020-06-13T03:10:40.704" v="478" actId="20577"/>
          <ac:spMkLst>
            <pc:docMk/>
            <pc:sldMk cId="2590942916" sldId="916"/>
            <ac:spMk id="42" creationId="{4ACCFCB6-4AE2-4939-8013-12DF0BE5AF96}"/>
          </ac:spMkLst>
        </pc:spChg>
        <pc:spChg chg="add del">
          <ac:chgData name="Asma BENSALAH" userId="bbf23bda8041b856" providerId="LiveId" clId="{CA95677C-32A5-40A1-91D6-1A6EC509294A}" dt="2020-06-13T03:04:06.136" v="176" actId="26606"/>
          <ac:spMkLst>
            <pc:docMk/>
            <pc:sldMk cId="2590942916" sldId="916"/>
            <ac:spMk id="43" creationId="{B775CD93-9DF2-48CB-9F57-1BCA9A46C7FA}"/>
          </ac:spMkLst>
        </pc:spChg>
        <pc:spChg chg="add del">
          <ac:chgData name="Asma BENSALAH" userId="bbf23bda8041b856" providerId="LiveId" clId="{CA95677C-32A5-40A1-91D6-1A6EC509294A}" dt="2020-06-13T03:04:06.136" v="176" actId="26606"/>
          <ac:spMkLst>
            <pc:docMk/>
            <pc:sldMk cId="2590942916" sldId="916"/>
            <ac:spMk id="44" creationId="{E186B68C-84BC-4A6E-99D1-EE87483C1349}"/>
          </ac:spMkLst>
        </pc:spChg>
        <pc:spChg chg="add del">
          <ac:chgData name="Asma BENSALAH" userId="bbf23bda8041b856" providerId="LiveId" clId="{CA95677C-32A5-40A1-91D6-1A6EC509294A}" dt="2020-06-13T03:04:06.136" v="176" actId="26606"/>
          <ac:spMkLst>
            <pc:docMk/>
            <pc:sldMk cId="2590942916" sldId="916"/>
            <ac:spMk id="45" creationId="{6166C6D1-23AC-49C4-BA07-238E4E9F8CEB}"/>
          </ac:spMkLst>
        </pc:spChg>
        <pc:spChg chg="add del">
          <ac:chgData name="Asma BENSALAH" userId="bbf23bda8041b856" providerId="LiveId" clId="{CA95677C-32A5-40A1-91D6-1A6EC509294A}" dt="2020-06-13T03:04:06.136" v="176" actId="26606"/>
          <ac:spMkLst>
            <pc:docMk/>
            <pc:sldMk cId="2590942916" sldId="916"/>
            <ac:spMk id="46" creationId="{1C091803-41C2-48E0-9228-5148460C7479}"/>
          </ac:spMkLst>
        </pc:spChg>
        <pc:spChg chg="add del">
          <ac:chgData name="Asma BENSALAH" userId="bbf23bda8041b856" providerId="LiveId" clId="{CA95677C-32A5-40A1-91D6-1A6EC509294A}" dt="2020-06-13T03:04:06.136" v="176" actId="26606"/>
          <ac:spMkLst>
            <pc:docMk/>
            <pc:sldMk cId="2590942916" sldId="916"/>
            <ac:spMk id="47" creationId="{CDDFB4D2-21F9-4DF4-A903-613C7BEFF028}"/>
          </ac:spMkLst>
        </pc:spChg>
        <pc:spChg chg="add mod">
          <ac:chgData name="Asma BENSALAH" userId="bbf23bda8041b856" providerId="LiveId" clId="{CA95677C-32A5-40A1-91D6-1A6EC509294A}" dt="2020-06-13T03:29:46.504" v="630" actId="571"/>
          <ac:spMkLst>
            <pc:docMk/>
            <pc:sldMk cId="2590942916" sldId="916"/>
            <ac:spMk id="48" creationId="{30DDBFA3-7C30-45A2-892B-E4C5C0121510}"/>
          </ac:spMkLst>
        </pc:spChg>
        <pc:spChg chg="add mod">
          <ac:chgData name="Asma BENSALAH" userId="bbf23bda8041b856" providerId="LiveId" clId="{CA95677C-32A5-40A1-91D6-1A6EC509294A}" dt="2020-06-13T03:29:46.504" v="630" actId="571"/>
          <ac:spMkLst>
            <pc:docMk/>
            <pc:sldMk cId="2590942916" sldId="916"/>
            <ac:spMk id="49" creationId="{83A5CCC0-5A7E-4EDD-A1D1-D2ABB09A2CC7}"/>
          </ac:spMkLst>
        </pc:spChg>
        <pc:grpChg chg="add del">
          <ac:chgData name="Asma BENSALAH" userId="bbf23bda8041b856" providerId="LiveId" clId="{CA95677C-32A5-40A1-91D6-1A6EC509294A}" dt="2020-06-13T03:03:35.983" v="170" actId="26606"/>
          <ac:grpSpMkLst>
            <pc:docMk/>
            <pc:sldMk cId="2590942916" sldId="916"/>
            <ac:grpSpMk id="23" creationId="{6C313485-7BF2-43EA-9239-5BAA3034392D}"/>
          </ac:grpSpMkLst>
        </pc:grpChg>
        <pc:grpChg chg="add del">
          <ac:chgData name="Asma BENSALAH" userId="bbf23bda8041b856" providerId="LiveId" clId="{CA95677C-32A5-40A1-91D6-1A6EC509294A}" dt="2020-06-13T03:03:48.617" v="174" actId="26606"/>
          <ac:grpSpMkLst>
            <pc:docMk/>
            <pc:sldMk cId="2590942916" sldId="916"/>
            <ac:grpSpMk id="39" creationId="{1DE889C7-FAD6-4397-98E2-05D503484459}"/>
          </ac:grpSpMkLst>
        </pc:grpChg>
        <pc:picChg chg="add del mod">
          <ac:chgData name="Asma BENSALAH" userId="bbf23bda8041b856" providerId="LiveId" clId="{CA95677C-32A5-40A1-91D6-1A6EC509294A}" dt="2020-06-13T02:58:47.980" v="154" actId="478"/>
          <ac:picMkLst>
            <pc:docMk/>
            <pc:sldMk cId="2590942916" sldId="916"/>
            <ac:picMk id="4" creationId="{6A0FFE40-8D29-4B71-B0AE-EF1D0511B72B}"/>
          </ac:picMkLst>
        </pc:picChg>
        <pc:picChg chg="add mod">
          <ac:chgData name="Asma BENSALAH" userId="bbf23bda8041b856" providerId="LiveId" clId="{CA95677C-32A5-40A1-91D6-1A6EC509294A}" dt="2020-06-13T03:04:09.583" v="178" actId="14100"/>
          <ac:picMkLst>
            <pc:docMk/>
            <pc:sldMk cId="2590942916" sldId="916"/>
            <ac:picMk id="7" creationId="{A751365D-D46E-4307-9EA0-5D444EE3267E}"/>
          </ac:picMkLst>
        </pc:picChg>
        <pc:picChg chg="add mod ord">
          <ac:chgData name="Asma BENSALAH" userId="bbf23bda8041b856" providerId="LiveId" clId="{CA95677C-32A5-40A1-91D6-1A6EC509294A}" dt="2020-06-13T03:04:16.250" v="181" actId="1076"/>
          <ac:picMkLst>
            <pc:docMk/>
            <pc:sldMk cId="2590942916" sldId="916"/>
            <ac:picMk id="9" creationId="{4026A1ED-820E-4164-93B7-B7DEDCBFB242}"/>
          </ac:picMkLst>
        </pc:picChg>
        <pc:cxnChg chg="add del">
          <ac:chgData name="Asma BENSALAH" userId="bbf23bda8041b856" providerId="LiveId" clId="{CA95677C-32A5-40A1-91D6-1A6EC509294A}" dt="2020-06-13T03:03:35.983" v="170" actId="26606"/>
          <ac:cxnSpMkLst>
            <pc:docMk/>
            <pc:sldMk cId="2590942916" sldId="916"/>
            <ac:cxnSpMk id="30" creationId="{14F95C68-AB6E-4C79-8764-E43667ACD6E6}"/>
          </ac:cxnSpMkLst>
        </pc:cxnChg>
      </pc:sldChg>
      <pc:sldChg chg="delSp modSp add mod setBg delDesignElem">
        <pc:chgData name="Asma BENSALAH" userId="bbf23bda8041b856" providerId="LiveId" clId="{CA95677C-32A5-40A1-91D6-1A6EC509294A}" dt="2020-06-13T06:50:39.696" v="1436" actId="122"/>
        <pc:sldMkLst>
          <pc:docMk/>
          <pc:sldMk cId="4189541858" sldId="916"/>
        </pc:sldMkLst>
        <pc:spChg chg="mod">
          <ac:chgData name="Asma BENSALAH" userId="bbf23bda8041b856" providerId="LiveId" clId="{CA95677C-32A5-40A1-91D6-1A6EC509294A}" dt="2020-06-13T06:50:39.696" v="1436" actId="122"/>
          <ac:spMkLst>
            <pc:docMk/>
            <pc:sldMk cId="4189541858" sldId="916"/>
            <ac:spMk id="2" creationId="{6666FB67-07D5-44F4-A356-1BC0F02B3382}"/>
          </ac:spMkLst>
        </pc:spChg>
        <pc:spChg chg="del">
          <ac:chgData name="Asma BENSALAH" userId="bbf23bda8041b856" providerId="LiveId" clId="{CA95677C-32A5-40A1-91D6-1A6EC509294A}" dt="2020-06-13T04:00:53.653" v="1398"/>
          <ac:spMkLst>
            <pc:docMk/>
            <pc:sldMk cId="4189541858" sldId="916"/>
            <ac:spMk id="19" creationId="{A4AC5506-6312-4701-8D3C-40187889A947}"/>
          </ac:spMkLst>
        </pc:spChg>
      </pc:sldChg>
      <pc:sldChg chg="add">
        <pc:chgData name="Asma BENSALAH" userId="bbf23bda8041b856" providerId="LiveId" clId="{CA95677C-32A5-40A1-91D6-1A6EC509294A}" dt="2020-06-13T04:00:53.653" v="1398"/>
        <pc:sldMkLst>
          <pc:docMk/>
          <pc:sldMk cId="259230293" sldId="917"/>
        </pc:sldMkLst>
      </pc:sldChg>
      <pc:sldChg chg="addSp delSp modSp new del mod setBg setClrOvrMap">
        <pc:chgData name="Asma BENSALAH" userId="bbf23bda8041b856" providerId="LiveId" clId="{CA95677C-32A5-40A1-91D6-1A6EC509294A}" dt="2020-06-13T04:00:50.363" v="1396" actId="2696"/>
        <pc:sldMkLst>
          <pc:docMk/>
          <pc:sldMk cId="3724977060" sldId="917"/>
        </pc:sldMkLst>
        <pc:spChg chg="mod">
          <ac:chgData name="Asma BENSALAH" userId="bbf23bda8041b856" providerId="LiveId" clId="{CA95677C-32A5-40A1-91D6-1A6EC509294A}" dt="2020-06-13T03:34:30.069" v="824" actId="14100"/>
          <ac:spMkLst>
            <pc:docMk/>
            <pc:sldMk cId="3724977060" sldId="917"/>
            <ac:spMk id="2" creationId="{9852A6E7-85E3-4489-9468-0A3972673D65}"/>
          </ac:spMkLst>
        </pc:spChg>
        <pc:spChg chg="del mod">
          <ac:chgData name="Asma BENSALAH" userId="bbf23bda8041b856" providerId="LiveId" clId="{CA95677C-32A5-40A1-91D6-1A6EC509294A}" dt="2020-06-13T03:14:53.558" v="524"/>
          <ac:spMkLst>
            <pc:docMk/>
            <pc:sldMk cId="3724977060" sldId="917"/>
            <ac:spMk id="3" creationId="{AA9C1B33-FF26-4BB6-97E1-F3209EA19C6F}"/>
          </ac:spMkLst>
        </pc:spChg>
        <pc:spChg chg="add del mod">
          <ac:chgData name="Asma BENSALAH" userId="bbf23bda8041b856" providerId="LiveId" clId="{CA95677C-32A5-40A1-91D6-1A6EC509294A}" dt="2020-06-13T03:25:41.812" v="537" actId="478"/>
          <ac:spMkLst>
            <pc:docMk/>
            <pc:sldMk cId="3724977060" sldId="917"/>
            <ac:spMk id="7" creationId="{2F9ECACA-B4D2-44B9-B79A-DB9F1E5ABDF6}"/>
          </ac:spMkLst>
        </pc:spChg>
        <pc:spChg chg="add del">
          <ac:chgData name="Asma BENSALAH" userId="bbf23bda8041b856" providerId="LiveId" clId="{CA95677C-32A5-40A1-91D6-1A6EC509294A}" dt="2020-06-13T03:16:32.281" v="530" actId="26606"/>
          <ac:spMkLst>
            <pc:docMk/>
            <pc:sldMk cId="3724977060" sldId="917"/>
            <ac:spMk id="9" creationId="{E49CC64F-7275-4E33-961B-0C5CDC439875}"/>
          </ac:spMkLst>
        </pc:spChg>
        <pc:spChg chg="add del mod">
          <ac:chgData name="Asma BENSALAH" userId="bbf23bda8041b856" providerId="LiveId" clId="{CA95677C-32A5-40A1-91D6-1A6EC509294A}" dt="2020-06-13T03:25:49.557" v="539" actId="478"/>
          <ac:spMkLst>
            <pc:docMk/>
            <pc:sldMk cId="3724977060" sldId="917"/>
            <ac:spMk id="10" creationId="{D8787728-F074-4091-82C5-029E339F7C3A}"/>
          </ac:spMkLst>
        </pc:spChg>
        <pc:spChg chg="add mod">
          <ac:chgData name="Asma BENSALAH" userId="bbf23bda8041b856" providerId="LiveId" clId="{CA95677C-32A5-40A1-91D6-1A6EC509294A}" dt="2020-06-13T03:28:44.334" v="623" actId="113"/>
          <ac:spMkLst>
            <pc:docMk/>
            <pc:sldMk cId="3724977060" sldId="917"/>
            <ac:spMk id="11" creationId="{2E639A81-54E1-4E0A-8D78-35E0E60EB6B5}"/>
          </ac:spMkLst>
        </pc:spChg>
        <pc:spChg chg="add mod">
          <ac:chgData name="Asma BENSALAH" userId="bbf23bda8041b856" providerId="LiveId" clId="{CA95677C-32A5-40A1-91D6-1A6EC509294A}" dt="2020-06-13T03:28:44.334" v="623" actId="113"/>
          <ac:spMkLst>
            <pc:docMk/>
            <pc:sldMk cId="3724977060" sldId="917"/>
            <ac:spMk id="12" creationId="{5C78D890-5F98-4AAC-A5BF-B7DAE66A72BC}"/>
          </ac:spMkLst>
        </pc:spChg>
        <pc:spChg chg="add mod">
          <ac:chgData name="Asma BENSALAH" userId="bbf23bda8041b856" providerId="LiveId" clId="{CA95677C-32A5-40A1-91D6-1A6EC509294A}" dt="2020-06-13T03:28:29.361" v="621" actId="255"/>
          <ac:spMkLst>
            <pc:docMk/>
            <pc:sldMk cId="3724977060" sldId="917"/>
            <ac:spMk id="13" creationId="{98382806-C8D4-4B4B-BF64-E1D69187EB40}"/>
          </ac:spMkLst>
        </pc:spChg>
        <pc:spChg chg="add mod">
          <ac:chgData name="Asma BENSALAH" userId="bbf23bda8041b856" providerId="LiveId" clId="{CA95677C-32A5-40A1-91D6-1A6EC509294A}" dt="2020-06-13T03:28:44.334" v="623" actId="113"/>
          <ac:spMkLst>
            <pc:docMk/>
            <pc:sldMk cId="3724977060" sldId="917"/>
            <ac:spMk id="14" creationId="{F18CEA23-A608-4645-AA67-49D61F06AB9F}"/>
          </ac:spMkLst>
        </pc:spChg>
        <pc:spChg chg="add mod">
          <ac:chgData name="Asma BENSALAH" userId="bbf23bda8041b856" providerId="LiveId" clId="{CA95677C-32A5-40A1-91D6-1A6EC509294A}" dt="2020-06-13T03:28:51.905" v="624" actId="1076"/>
          <ac:spMkLst>
            <pc:docMk/>
            <pc:sldMk cId="3724977060" sldId="917"/>
            <ac:spMk id="15" creationId="{48263A66-3A75-4349-AA3E-BC0F3381E0B7}"/>
          </ac:spMkLst>
        </pc:spChg>
        <pc:spChg chg="add mod">
          <ac:chgData name="Asma BENSALAH" userId="bbf23bda8041b856" providerId="LiveId" clId="{CA95677C-32A5-40A1-91D6-1A6EC509294A}" dt="2020-06-13T03:33:19.693" v="818" actId="1076"/>
          <ac:spMkLst>
            <pc:docMk/>
            <pc:sldMk cId="3724977060" sldId="917"/>
            <ac:spMk id="16" creationId="{CF6ADE42-6451-4186-85E9-6BAE590A3EF0}"/>
          </ac:spMkLst>
        </pc:spChg>
        <pc:spChg chg="add mod">
          <ac:chgData name="Asma BENSALAH" userId="bbf23bda8041b856" providerId="LiveId" clId="{CA95677C-32A5-40A1-91D6-1A6EC509294A}" dt="2020-06-13T03:33:46.025" v="820" actId="1076"/>
          <ac:spMkLst>
            <pc:docMk/>
            <pc:sldMk cId="3724977060" sldId="917"/>
            <ac:spMk id="17" creationId="{517EE865-C054-4A70-BB5C-DB80638BA022}"/>
          </ac:spMkLst>
        </pc:spChg>
        <pc:picChg chg="add del mod">
          <ac:chgData name="Asma BENSALAH" userId="bbf23bda8041b856" providerId="LiveId" clId="{CA95677C-32A5-40A1-91D6-1A6EC509294A}" dt="2020-06-13T03:25:49.557" v="539" actId="478"/>
          <ac:picMkLst>
            <pc:docMk/>
            <pc:sldMk cId="3724977060" sldId="917"/>
            <ac:picMk id="4" creationId="{F2F99AD6-4651-48DB-9FA3-AF58639EDF26}"/>
          </ac:picMkLst>
        </pc:picChg>
        <pc:picChg chg="add mod">
          <ac:chgData name="Asma BENSALAH" userId="bbf23bda8041b856" providerId="LiveId" clId="{CA95677C-32A5-40A1-91D6-1A6EC509294A}" dt="2020-06-13T03:26:07.666" v="544" actId="1076"/>
          <ac:picMkLst>
            <pc:docMk/>
            <pc:sldMk cId="3724977060" sldId="917"/>
            <ac:picMk id="5" creationId="{AFDD8926-13F4-41DD-B5EC-1D9259D770EC}"/>
          </ac:picMkLst>
        </pc:picChg>
      </pc:sldChg>
      <pc:sldChg chg="addSp delSp modSp add del mod setBg setClrOvrMap">
        <pc:chgData name="Asma BENSALAH" userId="bbf23bda8041b856" providerId="LiveId" clId="{CA95677C-32A5-40A1-91D6-1A6EC509294A}" dt="2020-06-13T04:00:50.363" v="1396" actId="2696"/>
        <pc:sldMkLst>
          <pc:docMk/>
          <pc:sldMk cId="2267708334" sldId="918"/>
        </pc:sldMkLst>
        <pc:spChg chg="mod">
          <ac:chgData name="Asma BENSALAH" userId="bbf23bda8041b856" providerId="LiveId" clId="{CA95677C-32A5-40A1-91D6-1A6EC509294A}" dt="2020-06-13T03:43:33.313" v="872" actId="26606"/>
          <ac:spMkLst>
            <pc:docMk/>
            <pc:sldMk cId="2267708334" sldId="918"/>
            <ac:spMk id="2" creationId="{9852A6E7-85E3-4489-9468-0A3972673D65}"/>
          </ac:spMkLst>
        </pc:spChg>
        <pc:spChg chg="add mod">
          <ac:chgData name="Asma BENSALAH" userId="bbf23bda8041b856" providerId="LiveId" clId="{CA95677C-32A5-40A1-91D6-1A6EC509294A}" dt="2020-06-13T03:43:33.313" v="872" actId="26606"/>
          <ac:spMkLst>
            <pc:docMk/>
            <pc:sldMk cId="2267708334" sldId="918"/>
            <ac:spMk id="6" creationId="{1129B260-F46B-45D9-BA1B-E5F3DFD237CF}"/>
          </ac:spMkLst>
        </pc:spChg>
        <pc:spChg chg="add mod">
          <ac:chgData name="Asma BENSALAH" userId="bbf23bda8041b856" providerId="LiveId" clId="{CA95677C-32A5-40A1-91D6-1A6EC509294A}" dt="2020-06-13T03:44:11.616" v="874" actId="767"/>
          <ac:spMkLst>
            <pc:docMk/>
            <pc:sldMk cId="2267708334" sldId="918"/>
            <ac:spMk id="9" creationId="{7BBE6EF7-9C46-426C-B468-F7EF4D300A7B}"/>
          </ac:spMkLst>
        </pc:spChg>
        <pc:spChg chg="add del">
          <ac:chgData name="Asma BENSALAH" userId="bbf23bda8041b856" providerId="LiveId" clId="{CA95677C-32A5-40A1-91D6-1A6EC509294A}" dt="2020-06-13T03:43:33.313" v="872" actId="26606"/>
          <ac:spMkLst>
            <pc:docMk/>
            <pc:sldMk cId="2267708334" sldId="918"/>
            <ac:spMk id="10" creationId="{293F5FFF-2AE2-424B-BE21-49AFFEF68811}"/>
          </ac:spMkLst>
        </pc:spChg>
        <pc:spChg chg="del">
          <ac:chgData name="Asma BENSALAH" userId="bbf23bda8041b856" providerId="LiveId" clId="{CA95677C-32A5-40A1-91D6-1A6EC509294A}" dt="2020-06-13T03:39:15.824" v="862" actId="478"/>
          <ac:spMkLst>
            <pc:docMk/>
            <pc:sldMk cId="2267708334" sldId="918"/>
            <ac:spMk id="11" creationId="{2E639A81-54E1-4E0A-8D78-35E0E60EB6B5}"/>
          </ac:spMkLst>
        </pc:spChg>
        <pc:spChg chg="del">
          <ac:chgData name="Asma BENSALAH" userId="bbf23bda8041b856" providerId="LiveId" clId="{CA95677C-32A5-40A1-91D6-1A6EC509294A}" dt="2020-06-13T03:39:20.107" v="863" actId="478"/>
          <ac:spMkLst>
            <pc:docMk/>
            <pc:sldMk cId="2267708334" sldId="918"/>
            <ac:spMk id="12" creationId="{5C78D890-5F98-4AAC-A5BF-B7DAE66A72BC}"/>
          </ac:spMkLst>
        </pc:spChg>
        <pc:spChg chg="del">
          <ac:chgData name="Asma BENSALAH" userId="bbf23bda8041b856" providerId="LiveId" clId="{CA95677C-32A5-40A1-91D6-1A6EC509294A}" dt="2020-06-13T03:38:24.650" v="849" actId="478"/>
          <ac:spMkLst>
            <pc:docMk/>
            <pc:sldMk cId="2267708334" sldId="918"/>
            <ac:spMk id="13" creationId="{98382806-C8D4-4B4B-BF64-E1D69187EB40}"/>
          </ac:spMkLst>
        </pc:spChg>
        <pc:spChg chg="del mod">
          <ac:chgData name="Asma BENSALAH" userId="bbf23bda8041b856" providerId="LiveId" clId="{CA95677C-32A5-40A1-91D6-1A6EC509294A}" dt="2020-06-13T03:38:40.116" v="853" actId="478"/>
          <ac:spMkLst>
            <pc:docMk/>
            <pc:sldMk cId="2267708334" sldId="918"/>
            <ac:spMk id="14" creationId="{F18CEA23-A608-4645-AA67-49D61F06AB9F}"/>
          </ac:spMkLst>
        </pc:spChg>
        <pc:spChg chg="del mod">
          <ac:chgData name="Asma BENSALAH" userId="bbf23bda8041b856" providerId="LiveId" clId="{CA95677C-32A5-40A1-91D6-1A6EC509294A}" dt="2020-06-13T03:39:12.390" v="861" actId="478"/>
          <ac:spMkLst>
            <pc:docMk/>
            <pc:sldMk cId="2267708334" sldId="918"/>
            <ac:spMk id="15" creationId="{48263A66-3A75-4349-AA3E-BC0F3381E0B7}"/>
          </ac:spMkLst>
        </pc:spChg>
        <pc:spChg chg="del mod">
          <ac:chgData name="Asma BENSALAH" userId="bbf23bda8041b856" providerId="LiveId" clId="{CA95677C-32A5-40A1-91D6-1A6EC509294A}" dt="2020-06-13T03:38:51.247" v="855" actId="478"/>
          <ac:spMkLst>
            <pc:docMk/>
            <pc:sldMk cId="2267708334" sldId="918"/>
            <ac:spMk id="16" creationId="{CF6ADE42-6451-4186-85E9-6BAE590A3EF0}"/>
          </ac:spMkLst>
        </pc:spChg>
        <pc:spChg chg="del mod">
          <ac:chgData name="Asma BENSALAH" userId="bbf23bda8041b856" providerId="LiveId" clId="{CA95677C-32A5-40A1-91D6-1A6EC509294A}" dt="2020-06-13T03:38:32.106" v="851" actId="478"/>
          <ac:spMkLst>
            <pc:docMk/>
            <pc:sldMk cId="2267708334" sldId="918"/>
            <ac:spMk id="17" creationId="{517EE865-C054-4A70-BB5C-DB80638BA022}"/>
          </ac:spMkLst>
        </pc:spChg>
        <pc:spChg chg="add mod">
          <ac:chgData name="Asma BENSALAH" userId="bbf23bda8041b856" providerId="LiveId" clId="{CA95677C-32A5-40A1-91D6-1A6EC509294A}" dt="2020-06-13T03:51:17.451" v="1003" actId="5793"/>
          <ac:spMkLst>
            <pc:docMk/>
            <pc:sldMk cId="2267708334" sldId="918"/>
            <ac:spMk id="18" creationId="{C43788D6-B70F-4A40-802F-24086F77F4B2}"/>
          </ac:spMkLst>
        </pc:spChg>
        <pc:spChg chg="add mod">
          <ac:chgData name="Asma BENSALAH" userId="bbf23bda8041b856" providerId="LiveId" clId="{CA95677C-32A5-40A1-91D6-1A6EC509294A}" dt="2020-06-13T03:50:40.809" v="975" actId="20577"/>
          <ac:spMkLst>
            <pc:docMk/>
            <pc:sldMk cId="2267708334" sldId="918"/>
            <ac:spMk id="19" creationId="{48867826-56D4-478F-B7F1-EB5CF64D774E}"/>
          </ac:spMkLst>
        </pc:spChg>
        <pc:picChg chg="del">
          <ac:chgData name="Asma BENSALAH" userId="bbf23bda8041b856" providerId="LiveId" clId="{CA95677C-32A5-40A1-91D6-1A6EC509294A}" dt="2020-06-13T03:38:19.946" v="848" actId="478"/>
          <ac:picMkLst>
            <pc:docMk/>
            <pc:sldMk cId="2267708334" sldId="918"/>
            <ac:picMk id="4" creationId="{F2F99AD6-4651-48DB-9FA3-AF58639EDF26}"/>
          </ac:picMkLst>
        </pc:picChg>
        <pc:picChg chg="del mod">
          <ac:chgData name="Asma BENSALAH" userId="bbf23bda8041b856" providerId="LiveId" clId="{CA95677C-32A5-40A1-91D6-1A6EC509294A}" dt="2020-06-13T03:39:02.320" v="858" actId="478"/>
          <ac:picMkLst>
            <pc:docMk/>
            <pc:sldMk cId="2267708334" sldId="918"/>
            <ac:picMk id="5" creationId="{AFDD8926-13F4-41DD-B5EC-1D9259D770EC}"/>
          </ac:picMkLst>
        </pc:picChg>
        <pc:picChg chg="add del mod">
          <ac:chgData name="Asma BENSALAH" userId="bbf23bda8041b856" providerId="LiveId" clId="{CA95677C-32A5-40A1-91D6-1A6EC509294A}" dt="2020-06-13T03:41:29.490" v="869" actId="478"/>
          <ac:picMkLst>
            <pc:docMk/>
            <pc:sldMk cId="2267708334" sldId="918"/>
            <ac:picMk id="7" creationId="{A23BE3BC-D5C3-4737-BCBB-7BC2F43AD40C}"/>
          </ac:picMkLst>
        </pc:picChg>
        <pc:picChg chg="add mod">
          <ac:chgData name="Asma BENSALAH" userId="bbf23bda8041b856" providerId="LiveId" clId="{CA95677C-32A5-40A1-91D6-1A6EC509294A}" dt="2020-06-13T03:49:10.456" v="967" actId="1076"/>
          <ac:picMkLst>
            <pc:docMk/>
            <pc:sldMk cId="2267708334" sldId="918"/>
            <ac:picMk id="8" creationId="{B6FD7EC9-72DA-4EDB-BCDF-1FA7F4D578D9}"/>
          </ac:picMkLst>
        </pc:picChg>
      </pc:sldChg>
      <pc:sldChg chg="modSp add mod">
        <pc:chgData name="Asma BENSALAH" userId="bbf23bda8041b856" providerId="LiveId" clId="{CA95677C-32A5-40A1-91D6-1A6EC509294A}" dt="2020-06-13T06:50:06.971" v="1432" actId="790"/>
        <pc:sldMkLst>
          <pc:docMk/>
          <pc:sldMk cId="2697829136" sldId="918"/>
        </pc:sldMkLst>
        <pc:spChg chg="mod">
          <ac:chgData name="Asma BENSALAH" userId="bbf23bda8041b856" providerId="LiveId" clId="{CA95677C-32A5-40A1-91D6-1A6EC509294A}" dt="2020-06-13T06:50:06.971" v="1432" actId="790"/>
          <ac:spMkLst>
            <pc:docMk/>
            <pc:sldMk cId="2697829136" sldId="918"/>
            <ac:spMk id="18" creationId="{C43788D6-B70F-4A40-802F-24086F77F4B2}"/>
          </ac:spMkLst>
        </pc:spChg>
      </pc:sldChg>
      <pc:sldChg chg="add">
        <pc:chgData name="Asma BENSALAH" userId="bbf23bda8041b856" providerId="LiveId" clId="{CA95677C-32A5-40A1-91D6-1A6EC509294A}" dt="2020-06-13T04:00:53.653" v="1398"/>
        <pc:sldMkLst>
          <pc:docMk/>
          <pc:sldMk cId="1610273183" sldId="919"/>
        </pc:sldMkLst>
      </pc:sldChg>
      <pc:sldChg chg="addSp delSp modSp add del mod">
        <pc:chgData name="Asma BENSALAH" userId="bbf23bda8041b856" providerId="LiveId" clId="{CA95677C-32A5-40A1-91D6-1A6EC509294A}" dt="2020-06-13T04:00:50.363" v="1396" actId="2696"/>
        <pc:sldMkLst>
          <pc:docMk/>
          <pc:sldMk cId="3726231683" sldId="919"/>
        </pc:sldMkLst>
        <pc:spChg chg="mod">
          <ac:chgData name="Asma BENSALAH" userId="bbf23bda8041b856" providerId="LiveId" clId="{CA95677C-32A5-40A1-91D6-1A6EC509294A}" dt="2020-06-13T03:52:32.396" v="1044" actId="20577"/>
          <ac:spMkLst>
            <pc:docMk/>
            <pc:sldMk cId="3726231683" sldId="919"/>
            <ac:spMk id="2" creationId="{9852A6E7-85E3-4489-9468-0A3972673D65}"/>
          </ac:spMkLst>
        </pc:spChg>
        <pc:spChg chg="del mod">
          <ac:chgData name="Asma BENSALAH" userId="bbf23bda8041b856" providerId="LiveId" clId="{CA95677C-32A5-40A1-91D6-1A6EC509294A}" dt="2020-06-13T03:57:53.433" v="1377"/>
          <ac:spMkLst>
            <pc:docMk/>
            <pc:sldMk cId="3726231683" sldId="919"/>
            <ac:spMk id="6" creationId="{1129B260-F46B-45D9-BA1B-E5F3DFD237CF}"/>
          </ac:spMkLst>
        </pc:spChg>
        <pc:spChg chg="add mod">
          <ac:chgData name="Asma BENSALAH" userId="bbf23bda8041b856" providerId="LiveId" clId="{CA95677C-32A5-40A1-91D6-1A6EC509294A}" dt="2020-06-13T03:56:34.056" v="1359" actId="20577"/>
          <ac:spMkLst>
            <pc:docMk/>
            <pc:sldMk cId="3726231683" sldId="919"/>
            <ac:spMk id="10" creationId="{7EA649A7-C947-4855-A7C4-1556C9B0B543}"/>
          </ac:spMkLst>
        </pc:spChg>
        <pc:spChg chg="add del mod">
          <ac:chgData name="Asma BENSALAH" userId="bbf23bda8041b856" providerId="LiveId" clId="{CA95677C-32A5-40A1-91D6-1A6EC509294A}" dt="2020-06-13T03:57:21.296" v="1366" actId="478"/>
          <ac:spMkLst>
            <pc:docMk/>
            <pc:sldMk cId="3726231683" sldId="919"/>
            <ac:spMk id="11" creationId="{D50A421B-A94E-4DEB-B1B2-314336C0FFA7}"/>
          </ac:spMkLst>
        </pc:spChg>
        <pc:spChg chg="add mod">
          <ac:chgData name="Asma BENSALAH" userId="bbf23bda8041b856" providerId="LiveId" clId="{CA95677C-32A5-40A1-91D6-1A6EC509294A}" dt="2020-06-13T03:57:41.248" v="1375" actId="20577"/>
          <ac:spMkLst>
            <pc:docMk/>
            <pc:sldMk cId="3726231683" sldId="919"/>
            <ac:spMk id="12" creationId="{05D21504-9237-403A-BCD3-CDE028950538}"/>
          </ac:spMkLst>
        </pc:spChg>
        <pc:spChg chg="del">
          <ac:chgData name="Asma BENSALAH" userId="bbf23bda8041b856" providerId="LiveId" clId="{CA95677C-32A5-40A1-91D6-1A6EC509294A}" dt="2020-06-13T03:52:16.528" v="1007" actId="478"/>
          <ac:spMkLst>
            <pc:docMk/>
            <pc:sldMk cId="3726231683" sldId="919"/>
            <ac:spMk id="18" creationId="{C43788D6-B70F-4A40-802F-24086F77F4B2}"/>
          </ac:spMkLst>
        </pc:spChg>
        <pc:spChg chg="del">
          <ac:chgData name="Asma BENSALAH" userId="bbf23bda8041b856" providerId="LiveId" clId="{CA95677C-32A5-40A1-91D6-1A6EC509294A}" dt="2020-06-13T03:52:12.993" v="1006" actId="478"/>
          <ac:spMkLst>
            <pc:docMk/>
            <pc:sldMk cId="3726231683" sldId="919"/>
            <ac:spMk id="19" creationId="{48867826-56D4-478F-B7F1-EB5CF64D774E}"/>
          </ac:spMkLst>
        </pc:spChg>
        <pc:picChg chg="del">
          <ac:chgData name="Asma BENSALAH" userId="bbf23bda8041b856" providerId="LiveId" clId="{CA95677C-32A5-40A1-91D6-1A6EC509294A}" dt="2020-06-13T03:52:07.688" v="1005" actId="478"/>
          <ac:picMkLst>
            <pc:docMk/>
            <pc:sldMk cId="3726231683" sldId="919"/>
            <ac:picMk id="8" creationId="{B6FD7EC9-72DA-4EDB-BCDF-1FA7F4D578D9}"/>
          </ac:picMkLst>
        </pc:picChg>
        <pc:picChg chg="add mod">
          <ac:chgData name="Asma BENSALAH" userId="bbf23bda8041b856" providerId="LiveId" clId="{CA95677C-32A5-40A1-91D6-1A6EC509294A}" dt="2020-06-13T03:58:03.114" v="1381" actId="14100"/>
          <ac:picMkLst>
            <pc:docMk/>
            <pc:sldMk cId="3726231683" sldId="919"/>
            <ac:picMk id="13" creationId="{6A092701-AEB7-40DB-9959-BB482FC678C8}"/>
          </ac:picMkLst>
        </pc:picChg>
      </pc:sldChg>
      <pc:sldChg chg="new del">
        <pc:chgData name="Asma BENSALAH" userId="bbf23bda8041b856" providerId="LiveId" clId="{CA95677C-32A5-40A1-91D6-1A6EC509294A}" dt="2020-06-13T03:58:07.376" v="1383" actId="680"/>
        <pc:sldMkLst>
          <pc:docMk/>
          <pc:sldMk cId="1964849345" sldId="92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6-12T08:59:33.726" idx="1">
    <p:pos x="10" y="10"/>
    <p:text>EVA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12T08:59:45.805" idx="2">
    <p:pos x="10" y="10"/>
    <p:text>EVA
</p:text>
    <p:extLst>
      <p:ext uri="{C676402C-5697-4E1C-873F-D02D1690AC5C}">
        <p15:threadingInfo xmlns:p15="http://schemas.microsoft.com/office/powerpoint/2012/main" timeZoneBias="420"/>
      </p:ext>
    </p:extLst>
  </p:cm>
  <p:cm authorId="2" dt="2020-06-12T09:10:00.219" idx="3">
    <p:pos x="10" y="106"/>
    <p:text>We have used the openbci, and Toni has placed the electrodes like this, as we saw in the paper. It's true that that board is for the eeg and ech and other stuff but the signals that we have recorded are much more stronger than those so in that way we can use it too. Now Toni is going to explain how has he recorded the signals
</p:text>
    <p:extLst>
      <p:ext uri="{C676402C-5697-4E1C-873F-D02D1690AC5C}">
        <p15:threadingInfo xmlns:p15="http://schemas.microsoft.com/office/powerpoint/2012/main" timeZoneBias="4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2T09:10:15.955" idx="4">
    <p:pos x="10" y="10"/>
    <p:text>EVa</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13/06/2020</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13/06/2020</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G4VHB6Bm1aM?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79FD2B2-59DA-46D6-88F2-7EEF68B0CD65}"/>
              </a:ext>
            </a:extLst>
          </p:cNvPr>
          <p:cNvGrpSpPr/>
          <p:nvPr/>
        </p:nvGrpSpPr>
        <p:grpSpPr>
          <a:xfrm>
            <a:off x="2122828" y="2289704"/>
            <a:ext cx="12192000" cy="2501900"/>
            <a:chOff x="0" y="5204122"/>
            <a:chExt cx="10506757" cy="1653878"/>
          </a:xfrm>
        </p:grpSpPr>
        <p:sp>
          <p:nvSpPr>
            <p:cNvPr id="59" name="Rectangle 58">
              <a:extLst>
                <a:ext uri="{FF2B5EF4-FFF2-40B4-BE49-F238E27FC236}">
                  <a16:creationId xmlns:a16="http://schemas.microsoft.com/office/drawing/2014/main" id="{400D881B-27DD-402F-8F35-4A086A5E6D10}"/>
                </a:ext>
              </a:extLst>
            </p:cNvPr>
            <p:cNvSpPr/>
            <p:nvPr/>
          </p:nvSpPr>
          <p:spPr>
            <a:xfrm>
              <a:off x="6304165" y="5204123"/>
              <a:ext cx="2102127" cy="1653877"/>
            </a:xfrm>
            <a:prstGeom prst="rect">
              <a:avLst/>
            </a:prstGeom>
            <a:solidFill>
              <a:srgbClr val="282F39"/>
            </a:solidFill>
            <a:ln>
              <a:solidFill>
                <a:srgbClr val="282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A15ECA0-E680-4241-9A22-CBD86F30E32A}"/>
                </a:ext>
              </a:extLst>
            </p:cNvPr>
            <p:cNvSpPr/>
            <p:nvPr/>
          </p:nvSpPr>
          <p:spPr>
            <a:xfrm>
              <a:off x="8404630" y="5204123"/>
              <a:ext cx="2102127" cy="1653877"/>
            </a:xfrm>
            <a:prstGeom prst="rect">
              <a:avLst/>
            </a:prstGeom>
            <a:solidFill>
              <a:srgbClr val="28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BA247320-8D09-4204-BFEB-2A6D24B646C4}"/>
                </a:ext>
              </a:extLst>
            </p:cNvPr>
            <p:cNvSpPr/>
            <p:nvPr/>
          </p:nvSpPr>
          <p:spPr>
            <a:xfrm>
              <a:off x="0" y="5204123"/>
              <a:ext cx="2102127" cy="16538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520527D0-90CC-4AAA-BEAC-9243ABCB4A82}"/>
                </a:ext>
              </a:extLst>
            </p:cNvPr>
            <p:cNvSpPr/>
            <p:nvPr/>
          </p:nvSpPr>
          <p:spPr>
            <a:xfrm>
              <a:off x="4203146" y="5204123"/>
              <a:ext cx="2102127" cy="16538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470525DB-8FD8-48D3-A433-7910FD275822}"/>
                </a:ext>
              </a:extLst>
            </p:cNvPr>
            <p:cNvSpPr/>
            <p:nvPr/>
          </p:nvSpPr>
          <p:spPr>
            <a:xfrm>
              <a:off x="2101573" y="5204122"/>
              <a:ext cx="2102127" cy="16538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86" name="TextBox 85">
            <a:extLst>
              <a:ext uri="{FF2B5EF4-FFF2-40B4-BE49-F238E27FC236}">
                <a16:creationId xmlns:a16="http://schemas.microsoft.com/office/drawing/2014/main" id="{3ADFDF02-1F76-4104-94A8-215D7D5C2FB7}"/>
              </a:ext>
            </a:extLst>
          </p:cNvPr>
          <p:cNvSpPr txBox="1"/>
          <p:nvPr/>
        </p:nvSpPr>
        <p:spPr>
          <a:xfrm>
            <a:off x="-361283" y="2557966"/>
            <a:ext cx="12192000" cy="1569660"/>
          </a:xfrm>
          <a:prstGeom prst="rect">
            <a:avLst/>
          </a:prstGeom>
          <a:noFill/>
        </p:spPr>
        <p:txBody>
          <a:bodyPr wrap="square" rtlCol="0" anchor="t">
            <a:spAutoFit/>
          </a:bodyPr>
          <a:lstStyle/>
          <a:p>
            <a:pPr algn="ctr">
              <a:defRPr/>
            </a:pPr>
            <a:r>
              <a:rPr lang="en-US" sz="9600" err="1">
                <a:solidFill>
                  <a:srgbClr val="FFFFFF"/>
                </a:solidFill>
                <a:latin typeface="Noto Sans"/>
                <a:ea typeface="Noto Sans" panose="020B0502040504020204" pitchFamily="34"/>
                <a:cs typeface="Noto Sans" panose="020B0502040504020204" pitchFamily="34"/>
              </a:rPr>
              <a:t>Eyedrone</a:t>
            </a:r>
            <a:endParaRPr lang="en-US" sz="9600" b="0" i="0" u="none" strike="noStrike" kern="1200" cap="none" spc="0" normalizeH="0" baseline="0" noProof="0" err="1">
              <a:ln>
                <a:noFill/>
              </a:ln>
              <a:solidFill>
                <a:srgbClr val="FFFFFF"/>
              </a:solidFill>
              <a:effectLst/>
              <a:uLnTx/>
              <a:uFillTx/>
              <a:latin typeface="Noto Sans"/>
              <a:ea typeface="Noto Sans" panose="020B0502040504020204" pitchFamily="34"/>
              <a:cs typeface="Noto Sans" panose="020B0502040504020204" pitchFamily="34"/>
            </a:endParaRPr>
          </a:p>
        </p:txBody>
      </p:sp>
      <p:sp>
        <p:nvSpPr>
          <p:cNvPr id="121" name="Oval 120">
            <a:extLst>
              <a:ext uri="{FF2B5EF4-FFF2-40B4-BE49-F238E27FC236}">
                <a16:creationId xmlns:a16="http://schemas.microsoft.com/office/drawing/2014/main" id="{55BBC611-35CB-4ECD-88B4-DF2AC66BA914}"/>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Tree>
    <p:extLst>
      <p:ext uri="{BB962C8B-B14F-4D97-AF65-F5344CB8AC3E}">
        <p14:creationId xmlns:p14="http://schemas.microsoft.com/office/powerpoint/2010/main" val="2291686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9C6AEA-31B2-4408-80CE-511AF5BC03B3}"/>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Dataset creation</a:t>
            </a:r>
          </a:p>
        </p:txBody>
      </p:sp>
      <p:pic>
        <p:nvPicPr>
          <p:cNvPr id="7" name="Imagen 7" descr="Imagen que contiene electrónica, circuito&#10;&#10;Descripción generada con confianza muy alta">
            <a:extLst>
              <a:ext uri="{FF2B5EF4-FFF2-40B4-BE49-F238E27FC236}">
                <a16:creationId xmlns:a16="http://schemas.microsoft.com/office/drawing/2014/main" id="{1AC9D458-E81B-42D8-A001-B14E4279CAAC}"/>
              </a:ext>
            </a:extLst>
          </p:cNvPr>
          <p:cNvPicPr>
            <a:picLocks noChangeAspect="1"/>
          </p:cNvPicPr>
          <p:nvPr/>
        </p:nvPicPr>
        <p:blipFill rotWithShape="1">
          <a:blip r:embed="rId2"/>
          <a:srcRect l="29083" r="10143"/>
          <a:stretch/>
        </p:blipFill>
        <p:spPr>
          <a:xfrm>
            <a:off x="3089583" y="-27699"/>
            <a:ext cx="3008514" cy="4257356"/>
          </a:xfrm>
          <a:prstGeom prst="rect">
            <a:avLst/>
          </a:prstGeom>
        </p:spPr>
      </p:pic>
      <p:pic>
        <p:nvPicPr>
          <p:cNvPr id="9" name="Imagen 9" descr="Imagen que contiene dibujo&#10;&#10;Descripción generada con confianza muy alta">
            <a:extLst>
              <a:ext uri="{FF2B5EF4-FFF2-40B4-BE49-F238E27FC236}">
                <a16:creationId xmlns:a16="http://schemas.microsoft.com/office/drawing/2014/main" id="{178F7990-39DA-46FD-BF54-15B7EFC6C26E}"/>
              </a:ext>
            </a:extLst>
          </p:cNvPr>
          <p:cNvPicPr>
            <a:picLocks noChangeAspect="1"/>
          </p:cNvPicPr>
          <p:nvPr/>
        </p:nvPicPr>
        <p:blipFill rotWithShape="1">
          <a:blip r:embed="rId3"/>
          <a:srcRect l="5401" r="11780" b="2"/>
          <a:stretch/>
        </p:blipFill>
        <p:spPr>
          <a:xfrm>
            <a:off x="6095406" y="11"/>
            <a:ext cx="3008534" cy="4261094"/>
          </a:xfrm>
          <a:prstGeom prst="rect">
            <a:avLst/>
          </a:prstGeom>
        </p:spPr>
      </p:pic>
      <p:pic>
        <p:nvPicPr>
          <p:cNvPr id="4" name="Imagen 4" descr="Imagen que contiene persona, hombre, lentes, vistiendo&#10;&#10;Descripción generada con confianza muy alta">
            <a:extLst>
              <a:ext uri="{FF2B5EF4-FFF2-40B4-BE49-F238E27FC236}">
                <a16:creationId xmlns:a16="http://schemas.microsoft.com/office/drawing/2014/main" id="{B78018A6-5A08-4304-A0B3-79E2CD985AAF}"/>
              </a:ext>
            </a:extLst>
          </p:cNvPr>
          <p:cNvPicPr>
            <a:picLocks noGrp="1" noChangeAspect="1"/>
          </p:cNvPicPr>
          <p:nvPr>
            <p:ph idx="1"/>
          </p:nvPr>
        </p:nvPicPr>
        <p:blipFill rotWithShape="1">
          <a:blip r:embed="rId4"/>
          <a:srcRect l="8125" r="12205" b="3"/>
          <a:stretch/>
        </p:blipFill>
        <p:spPr>
          <a:xfrm rot="5400000">
            <a:off x="8558013" y="612510"/>
            <a:ext cx="4261104" cy="3008376"/>
          </a:xfrm>
          <a:prstGeom prst="rect">
            <a:avLst/>
          </a:prstGeom>
        </p:spPr>
      </p:pic>
      <p:cxnSp>
        <p:nvCxnSpPr>
          <p:cNvPr id="16" name="Straight Connector 15">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Imagen 11" descr="Imagen que contiene electrónica, circuito&#10;&#10;Descripción generada con confianza muy alta">
            <a:extLst>
              <a:ext uri="{FF2B5EF4-FFF2-40B4-BE49-F238E27FC236}">
                <a16:creationId xmlns:a16="http://schemas.microsoft.com/office/drawing/2014/main" id="{49E940AF-92AD-48D8-B766-02D67071CE45}"/>
              </a:ext>
            </a:extLst>
          </p:cNvPr>
          <p:cNvPicPr>
            <a:picLocks noChangeAspect="1"/>
          </p:cNvPicPr>
          <p:nvPr/>
        </p:nvPicPr>
        <p:blipFill rotWithShape="1">
          <a:blip r:embed="rId5"/>
          <a:srcRect l="22401" r="7000" b="2"/>
          <a:stretch/>
        </p:blipFill>
        <p:spPr>
          <a:xfrm>
            <a:off x="-1939" y="-27699"/>
            <a:ext cx="3008376" cy="4261094"/>
          </a:xfrm>
          <a:prstGeom prst="rect">
            <a:avLst/>
          </a:prstGeom>
        </p:spPr>
      </p:pic>
      <p:cxnSp>
        <p:nvCxnSpPr>
          <p:cNvPr id="18" name="Straight Connector 17">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34A0422D-A10A-4D37-83B0-46AF818AF50C}"/>
              </a:ext>
            </a:extLst>
          </p:cNvPr>
          <p:cNvSpPr txBox="1"/>
          <p:nvPr/>
        </p:nvSpPr>
        <p:spPr>
          <a:xfrm>
            <a:off x="665019" y="5611091"/>
            <a:ext cx="50846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s-ES" err="1">
                <a:cs typeface="Calibri"/>
              </a:rPr>
              <a:t>Using</a:t>
            </a:r>
            <a:r>
              <a:rPr lang="es-ES">
                <a:cs typeface="Calibri"/>
              </a:rPr>
              <a:t> </a:t>
            </a:r>
            <a:r>
              <a:rPr lang="es-ES" err="1">
                <a:cs typeface="Calibri"/>
              </a:rPr>
              <a:t>OpenBCI</a:t>
            </a:r>
            <a:r>
              <a:rPr lang="es-ES">
                <a:cs typeface="Calibri"/>
              </a:rPr>
              <a:t> </a:t>
            </a:r>
            <a:r>
              <a:rPr lang="es-ES" err="1">
                <a:cs typeface="Calibri"/>
              </a:rPr>
              <a:t>Ganglion</a:t>
            </a:r>
            <a:r>
              <a:rPr lang="es-ES">
                <a:cs typeface="Calibri"/>
              </a:rPr>
              <a:t> </a:t>
            </a:r>
            <a:r>
              <a:rPr lang="es-ES" err="1">
                <a:cs typeface="Calibri"/>
              </a:rPr>
              <a:t>Board</a:t>
            </a:r>
            <a:r>
              <a:rPr lang="es-ES">
                <a:cs typeface="Calibri"/>
              </a:rPr>
              <a:t> (4-channels)</a:t>
            </a:r>
          </a:p>
        </p:txBody>
      </p:sp>
      <p:sp>
        <p:nvSpPr>
          <p:cNvPr id="17" name="CuadroTexto 16">
            <a:extLst>
              <a:ext uri="{FF2B5EF4-FFF2-40B4-BE49-F238E27FC236}">
                <a16:creationId xmlns:a16="http://schemas.microsoft.com/office/drawing/2014/main" id="{8220B01E-B87B-4832-92A8-B687D813D9F6}"/>
              </a:ext>
            </a:extLst>
          </p:cNvPr>
          <p:cNvSpPr txBox="1"/>
          <p:nvPr/>
        </p:nvSpPr>
        <p:spPr>
          <a:xfrm>
            <a:off x="6802582" y="4668981"/>
            <a:ext cx="508461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s-ES" b="1" u="sng" err="1">
                <a:cs typeface="Calibri"/>
              </a:rPr>
              <a:t>Tests</a:t>
            </a:r>
            <a:r>
              <a:rPr lang="es-ES" b="1" u="sng">
                <a:cs typeface="Calibri"/>
              </a:rPr>
              <a:t> done:</a:t>
            </a:r>
            <a:br>
              <a:rPr lang="es-ES">
                <a:cs typeface="Calibri"/>
              </a:rPr>
            </a:br>
            <a:r>
              <a:rPr lang="es-ES">
                <a:cs typeface="Calibri"/>
              </a:rPr>
              <a:t>25x Center --&gt; Up --&gt; Center </a:t>
            </a:r>
            <a:r>
              <a:rPr lang="es-ES" err="1">
                <a:cs typeface="Calibri"/>
              </a:rPr>
              <a:t>movement</a:t>
            </a:r>
            <a:br>
              <a:rPr lang="es-ES">
                <a:cs typeface="Calibri"/>
              </a:rPr>
            </a:br>
            <a:r>
              <a:rPr lang="es-ES">
                <a:cs typeface="Calibri"/>
              </a:rPr>
              <a:t>25x Center --&gt; Down --&gt; Center </a:t>
            </a:r>
            <a:r>
              <a:rPr lang="es-ES" err="1">
                <a:cs typeface="Calibri"/>
              </a:rPr>
              <a:t>movements</a:t>
            </a:r>
            <a:br>
              <a:rPr lang="es-ES">
                <a:cs typeface="Calibri"/>
              </a:rPr>
            </a:br>
            <a:r>
              <a:rPr lang="es-ES">
                <a:cs typeface="Calibri"/>
              </a:rPr>
              <a:t>25x Center --&gt; </a:t>
            </a:r>
            <a:r>
              <a:rPr lang="es-ES" err="1">
                <a:cs typeface="Calibri"/>
              </a:rPr>
              <a:t>Left</a:t>
            </a:r>
            <a:r>
              <a:rPr lang="es-ES">
                <a:cs typeface="Calibri"/>
              </a:rPr>
              <a:t> --&gt; Center </a:t>
            </a:r>
            <a:r>
              <a:rPr lang="es-ES" err="1">
                <a:cs typeface="Calibri"/>
              </a:rPr>
              <a:t>movements</a:t>
            </a:r>
            <a:br>
              <a:rPr lang="es-ES">
                <a:cs typeface="Calibri"/>
              </a:rPr>
            </a:br>
            <a:r>
              <a:rPr lang="es-ES">
                <a:cs typeface="Calibri"/>
              </a:rPr>
              <a:t>50x Center --&gt; </a:t>
            </a:r>
            <a:r>
              <a:rPr lang="es-ES" err="1">
                <a:cs typeface="Calibri"/>
              </a:rPr>
              <a:t>Right</a:t>
            </a:r>
            <a:r>
              <a:rPr lang="es-ES">
                <a:cs typeface="Calibri"/>
              </a:rPr>
              <a:t> --&gt; Center movements</a:t>
            </a:r>
            <a:br>
              <a:rPr lang="es-ES">
                <a:cs typeface="Calibri"/>
              </a:rPr>
            </a:br>
            <a:r>
              <a:rPr lang="es-ES">
                <a:cs typeface="Calibri"/>
              </a:rPr>
              <a:t>1x Long </a:t>
            </a:r>
            <a:r>
              <a:rPr lang="es-ES" err="1">
                <a:cs typeface="Calibri"/>
              </a:rPr>
              <a:t>Blinking</a:t>
            </a:r>
            <a:r>
              <a:rPr lang="es-ES">
                <a:cs typeface="Calibri"/>
              </a:rPr>
              <a:t> Test</a:t>
            </a:r>
          </a:p>
        </p:txBody>
      </p:sp>
    </p:spTree>
    <p:extLst>
      <p:ext uri="{BB962C8B-B14F-4D97-AF65-F5344CB8AC3E}">
        <p14:creationId xmlns:p14="http://schemas.microsoft.com/office/powerpoint/2010/main" val="285181306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B4598575-E0CD-4B0E-BD87-942520C95E42}"/>
              </a:ext>
            </a:extLst>
          </p:cNvPr>
          <p:cNvSpPr txBox="1"/>
          <p:nvPr/>
        </p:nvSpPr>
        <p:spPr>
          <a:xfrm>
            <a:off x="413658" y="245079"/>
            <a:ext cx="11366500" cy="830997"/>
          </a:xfrm>
          <a:prstGeom prst="rect">
            <a:avLst/>
          </a:prstGeom>
          <a:noFill/>
        </p:spPr>
        <p:txBody>
          <a:bodyPr wrap="square" rtlCol="0" anchor="t">
            <a:spAutoFit/>
          </a:bodyPr>
          <a:lstStyle/>
          <a:p>
            <a:pPr algn="just">
              <a:defRPr/>
            </a:pPr>
            <a:r>
              <a:rPr lang="en-US" sz="4800" b="1">
                <a:solidFill>
                  <a:schemeClr val="accent5">
                    <a:lumMod val="60000"/>
                    <a:lumOff val="40000"/>
                  </a:schemeClr>
                </a:solidFill>
                <a:latin typeface="Open Sans"/>
              </a:rPr>
              <a:t>Main problems...</a:t>
            </a:r>
          </a:p>
        </p:txBody>
      </p:sp>
      <p:sp>
        <p:nvSpPr>
          <p:cNvPr id="3" name="CuadroTexto 2">
            <a:extLst>
              <a:ext uri="{FF2B5EF4-FFF2-40B4-BE49-F238E27FC236}">
                <a16:creationId xmlns:a16="http://schemas.microsoft.com/office/drawing/2014/main" id="{0FDA51B1-04C5-4E90-840D-7280D8729E6B}"/>
              </a:ext>
            </a:extLst>
          </p:cNvPr>
          <p:cNvSpPr txBox="1"/>
          <p:nvPr/>
        </p:nvSpPr>
        <p:spPr>
          <a:xfrm>
            <a:off x="8690471" y="3705338"/>
            <a:ext cx="27615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a:solidFill>
                  <a:schemeClr val="bg1"/>
                </a:solidFill>
                <a:latin typeface="OPEN SANS"/>
                <a:cs typeface="Calibri"/>
              </a:rPr>
              <a:t>Lack of data</a:t>
            </a:r>
            <a:endParaRPr lang="en-GB">
              <a:solidFill>
                <a:schemeClr val="bg1"/>
              </a:solidFill>
              <a:cs typeface="Calibri"/>
            </a:endParaRPr>
          </a:p>
        </p:txBody>
      </p:sp>
      <p:sp>
        <p:nvSpPr>
          <p:cNvPr id="11" name="CuadroTexto 10">
            <a:extLst>
              <a:ext uri="{FF2B5EF4-FFF2-40B4-BE49-F238E27FC236}">
                <a16:creationId xmlns:a16="http://schemas.microsoft.com/office/drawing/2014/main" id="{7C41180F-362A-4430-86C9-490B94F2A8CE}"/>
              </a:ext>
            </a:extLst>
          </p:cNvPr>
          <p:cNvSpPr txBox="1"/>
          <p:nvPr/>
        </p:nvSpPr>
        <p:spPr>
          <a:xfrm>
            <a:off x="537989" y="2768904"/>
            <a:ext cx="750799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latin typeface="OPEN SANS"/>
                <a:cs typeface="Calibri"/>
              </a:rPr>
              <a:t>We wanted to:</a:t>
            </a:r>
          </a:p>
          <a:p>
            <a:r>
              <a:rPr lang="en-US" sz="3200" b="1">
                <a:solidFill>
                  <a:schemeClr val="bg1"/>
                </a:solidFill>
                <a:latin typeface="OPEN SANS"/>
                <a:cs typeface="Calibri"/>
              </a:rPr>
              <a:t>-Have multiple sources of data</a:t>
            </a:r>
          </a:p>
          <a:p>
            <a:r>
              <a:rPr lang="en-US" sz="3200" b="1">
                <a:solidFill>
                  <a:schemeClr val="bg1"/>
                </a:solidFill>
                <a:latin typeface="OPEN SANS"/>
                <a:cs typeface="Calibri"/>
              </a:rPr>
              <a:t>-From each have multiple recordings</a:t>
            </a:r>
          </a:p>
          <a:p>
            <a:r>
              <a:rPr lang="en-US" sz="3200" b="1">
                <a:solidFill>
                  <a:schemeClr val="bg1"/>
                </a:solidFill>
                <a:latin typeface="OPEN SANS"/>
                <a:cs typeface="Calibri"/>
              </a:rPr>
              <a:t>-Do data augmentation</a:t>
            </a:r>
          </a:p>
        </p:txBody>
      </p:sp>
      <p:sp>
        <p:nvSpPr>
          <p:cNvPr id="4" name="Abrir llave 3">
            <a:extLst>
              <a:ext uri="{FF2B5EF4-FFF2-40B4-BE49-F238E27FC236}">
                <a16:creationId xmlns:a16="http://schemas.microsoft.com/office/drawing/2014/main" id="{EFBB7B75-9DD9-4134-A26F-9F6A8E2E6926}"/>
              </a:ext>
            </a:extLst>
          </p:cNvPr>
          <p:cNvSpPr/>
          <p:nvPr/>
        </p:nvSpPr>
        <p:spPr>
          <a:xfrm>
            <a:off x="7881335" y="3060137"/>
            <a:ext cx="578385" cy="1964674"/>
          </a:xfrm>
          <a:prstGeom prst="leftBrace">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5" name="Imagen 7" descr="Imagen que contiene computadora, camiseta&#10;&#10;Descripción generada con confianza muy alta">
            <a:extLst>
              <a:ext uri="{FF2B5EF4-FFF2-40B4-BE49-F238E27FC236}">
                <a16:creationId xmlns:a16="http://schemas.microsoft.com/office/drawing/2014/main" id="{22FB7B98-EE00-4290-9260-AC5B430575E8}"/>
              </a:ext>
            </a:extLst>
          </p:cNvPr>
          <p:cNvPicPr>
            <a:picLocks noChangeAspect="1"/>
          </p:cNvPicPr>
          <p:nvPr/>
        </p:nvPicPr>
        <p:blipFill>
          <a:blip r:embed="rId2"/>
          <a:stretch>
            <a:fillRect/>
          </a:stretch>
        </p:blipFill>
        <p:spPr>
          <a:xfrm>
            <a:off x="8915400" y="-3629"/>
            <a:ext cx="3278414" cy="2456542"/>
          </a:xfrm>
          <a:prstGeom prst="rect">
            <a:avLst/>
          </a:prstGeom>
        </p:spPr>
      </p:pic>
    </p:spTree>
    <p:extLst>
      <p:ext uri="{BB962C8B-B14F-4D97-AF65-F5344CB8AC3E}">
        <p14:creationId xmlns:p14="http://schemas.microsoft.com/office/powerpoint/2010/main" val="3353722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a:solidFill>
                  <a:srgbClr val="FFFFFF"/>
                </a:solidFill>
                <a:latin typeface="Noto Sans" panose="020B0502040504020204" pitchFamily="34"/>
                <a:ea typeface="Noto Sans" panose="020B0502040504020204" pitchFamily="34"/>
                <a:cs typeface="Noto Sans" panose="020B0502040504020204" pitchFamily="34"/>
              </a:rPr>
              <a:t>Learning </a:t>
            </a:r>
            <a:endParaRPr kumimoji="0" lang="en-US" sz="50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Arrow: Pentagon 1">
            <a:extLst>
              <a:ext uri="{FF2B5EF4-FFF2-40B4-BE49-F238E27FC236}">
                <a16:creationId xmlns:a16="http://schemas.microsoft.com/office/drawing/2014/main" id="{E20D09A7-83DA-47D7-8835-65AA6E22E227}"/>
              </a:ext>
            </a:extLst>
          </p:cNvPr>
          <p:cNvSpPr/>
          <p:nvPr/>
        </p:nvSpPr>
        <p:spPr>
          <a:xfrm>
            <a:off x="1966572" y="1301174"/>
            <a:ext cx="1483031" cy="85954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F75430F2-C29B-490A-A12B-C953EE76E860}"/>
              </a:ext>
            </a:extLst>
          </p:cNvPr>
          <p:cNvGrpSpPr/>
          <p:nvPr/>
        </p:nvGrpSpPr>
        <p:grpSpPr>
          <a:xfrm>
            <a:off x="3146658" y="1301174"/>
            <a:ext cx="6815222" cy="859540"/>
            <a:chOff x="2189480" y="2153920"/>
            <a:chExt cx="7213599" cy="1137920"/>
          </a:xfrm>
        </p:grpSpPr>
        <p:sp>
          <p:nvSpPr>
            <p:cNvPr id="3" name="Arrow: Chevron 2">
              <a:extLst>
                <a:ext uri="{FF2B5EF4-FFF2-40B4-BE49-F238E27FC236}">
                  <a16:creationId xmlns:a16="http://schemas.microsoft.com/office/drawing/2014/main" id="{E4902C58-E153-4BF7-950A-D1AAB4AFC986}"/>
                </a:ext>
              </a:extLst>
            </p:cNvPr>
            <p:cNvSpPr/>
            <p:nvPr/>
          </p:nvSpPr>
          <p:spPr>
            <a:xfrm>
              <a:off x="2189480" y="2153920"/>
              <a:ext cx="7172960" cy="113792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AE41742-CF4A-4F94-8B35-9ACD7CFFA56B}"/>
                </a:ext>
              </a:extLst>
            </p:cNvPr>
            <p:cNvSpPr/>
            <p:nvPr/>
          </p:nvSpPr>
          <p:spPr>
            <a:xfrm>
              <a:off x="7779408" y="2153920"/>
              <a:ext cx="1623671" cy="1137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9" name="Arrow: Pentagon 8">
            <a:extLst>
              <a:ext uri="{FF2B5EF4-FFF2-40B4-BE49-F238E27FC236}">
                <a16:creationId xmlns:a16="http://schemas.microsoft.com/office/drawing/2014/main" id="{83FC3BF6-085A-465A-AC29-C6850C13445A}"/>
              </a:ext>
            </a:extLst>
          </p:cNvPr>
          <p:cNvSpPr/>
          <p:nvPr/>
        </p:nvSpPr>
        <p:spPr>
          <a:xfrm>
            <a:off x="1966572" y="2247496"/>
            <a:ext cx="1483031" cy="8595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C62A3799-0CD7-4C64-8242-AC9EA24CA07C}"/>
              </a:ext>
            </a:extLst>
          </p:cNvPr>
          <p:cNvGrpSpPr/>
          <p:nvPr/>
        </p:nvGrpSpPr>
        <p:grpSpPr>
          <a:xfrm>
            <a:off x="3146658" y="2247496"/>
            <a:ext cx="6815222" cy="859540"/>
            <a:chOff x="2189480" y="2153920"/>
            <a:chExt cx="7213599" cy="1137920"/>
          </a:xfrm>
          <a:solidFill>
            <a:schemeClr val="accent2"/>
          </a:solidFill>
        </p:grpSpPr>
        <p:sp>
          <p:nvSpPr>
            <p:cNvPr id="11" name="Arrow: Chevron 10">
              <a:extLst>
                <a:ext uri="{FF2B5EF4-FFF2-40B4-BE49-F238E27FC236}">
                  <a16:creationId xmlns:a16="http://schemas.microsoft.com/office/drawing/2014/main" id="{69D05AF8-0362-40E3-A7E7-10278B88F503}"/>
                </a:ext>
              </a:extLst>
            </p:cNvPr>
            <p:cNvSpPr/>
            <p:nvPr/>
          </p:nvSpPr>
          <p:spPr>
            <a:xfrm>
              <a:off x="2189480" y="2153920"/>
              <a:ext cx="7172960" cy="11379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0053719-8142-4D73-BD76-5FA6F7C9E069}"/>
                </a:ext>
              </a:extLst>
            </p:cNvPr>
            <p:cNvSpPr/>
            <p:nvPr/>
          </p:nvSpPr>
          <p:spPr>
            <a:xfrm>
              <a:off x="7779408" y="2153920"/>
              <a:ext cx="1623671" cy="1137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3" name="Arrow: Pentagon 12">
            <a:extLst>
              <a:ext uri="{FF2B5EF4-FFF2-40B4-BE49-F238E27FC236}">
                <a16:creationId xmlns:a16="http://schemas.microsoft.com/office/drawing/2014/main" id="{8645047F-D9CB-4CC1-BC0F-1C4292F5A94A}"/>
              </a:ext>
            </a:extLst>
          </p:cNvPr>
          <p:cNvSpPr/>
          <p:nvPr/>
        </p:nvSpPr>
        <p:spPr>
          <a:xfrm>
            <a:off x="1966572" y="3193816"/>
            <a:ext cx="1483031" cy="85954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1F283355-3C29-4FB8-A131-09D9EB725ACF}"/>
              </a:ext>
            </a:extLst>
          </p:cNvPr>
          <p:cNvGrpSpPr/>
          <p:nvPr/>
        </p:nvGrpSpPr>
        <p:grpSpPr>
          <a:xfrm>
            <a:off x="3146658" y="3193816"/>
            <a:ext cx="6815222" cy="859540"/>
            <a:chOff x="2189480" y="2153920"/>
            <a:chExt cx="7213599" cy="1137920"/>
          </a:xfrm>
          <a:solidFill>
            <a:schemeClr val="accent4"/>
          </a:solidFill>
        </p:grpSpPr>
        <p:sp>
          <p:nvSpPr>
            <p:cNvPr id="15" name="Arrow: Chevron 14">
              <a:extLst>
                <a:ext uri="{FF2B5EF4-FFF2-40B4-BE49-F238E27FC236}">
                  <a16:creationId xmlns:a16="http://schemas.microsoft.com/office/drawing/2014/main" id="{7CEDD191-1D4E-49C5-8444-8F22619709F6}"/>
                </a:ext>
              </a:extLst>
            </p:cNvPr>
            <p:cNvSpPr/>
            <p:nvPr/>
          </p:nvSpPr>
          <p:spPr>
            <a:xfrm>
              <a:off x="2189480" y="2153920"/>
              <a:ext cx="7172960" cy="11379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065D71D-6D12-4F7F-8EFA-813DA9004804}"/>
                </a:ext>
              </a:extLst>
            </p:cNvPr>
            <p:cNvSpPr/>
            <p:nvPr/>
          </p:nvSpPr>
          <p:spPr>
            <a:xfrm>
              <a:off x="7779408" y="2153920"/>
              <a:ext cx="1623671" cy="1137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72A83EA8-E44D-4CC9-982F-1B8B609D21F2}"/>
              </a:ext>
            </a:extLst>
          </p:cNvPr>
          <p:cNvSpPr txBox="1"/>
          <p:nvPr/>
        </p:nvSpPr>
        <p:spPr>
          <a:xfrm>
            <a:off x="2033804" y="1371474"/>
            <a:ext cx="101065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01</a:t>
            </a:r>
            <a:endParaRPr kumimoji="0" lang="en-GB" sz="40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a16="http://schemas.microsoft.com/office/drawing/2014/main" id="{AF674A17-AAE5-4964-89E9-E927EF4D90FD}"/>
              </a:ext>
            </a:extLst>
          </p:cNvPr>
          <p:cNvSpPr txBox="1"/>
          <p:nvPr/>
        </p:nvSpPr>
        <p:spPr>
          <a:xfrm>
            <a:off x="2033804" y="2314660"/>
            <a:ext cx="101065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en-US" sz="4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2</a:t>
            </a:r>
            <a:endParaRPr kumimoji="0" lang="en-GB" sz="40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F09FA8CE-2609-4B18-A96B-C2D56CF5BE9D}"/>
              </a:ext>
            </a:extLst>
          </p:cNvPr>
          <p:cNvSpPr txBox="1"/>
          <p:nvPr/>
        </p:nvSpPr>
        <p:spPr>
          <a:xfrm>
            <a:off x="2033803" y="3282001"/>
            <a:ext cx="101065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en-US" sz="4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3</a:t>
            </a:r>
            <a:endParaRPr kumimoji="0" lang="en-GB" sz="40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2" name="TextBox 31">
            <a:extLst>
              <a:ext uri="{FF2B5EF4-FFF2-40B4-BE49-F238E27FC236}">
                <a16:creationId xmlns:a16="http://schemas.microsoft.com/office/drawing/2014/main" id="{6622EE78-8826-4D13-896F-3CE387814C90}"/>
              </a:ext>
            </a:extLst>
          </p:cNvPr>
          <p:cNvSpPr txBox="1"/>
          <p:nvPr/>
        </p:nvSpPr>
        <p:spPr>
          <a:xfrm>
            <a:off x="3840052" y="1483260"/>
            <a:ext cx="464862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Data  Augmentation</a:t>
            </a:r>
            <a:endParaRPr kumimoji="0" lang="en-GB" sz="15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8" name="TextBox 37">
            <a:extLst>
              <a:ext uri="{FF2B5EF4-FFF2-40B4-BE49-F238E27FC236}">
                <a16:creationId xmlns:a16="http://schemas.microsoft.com/office/drawing/2014/main" id="{D21EF9FC-F363-4D04-8D70-B84B5D145B65}"/>
              </a:ext>
            </a:extLst>
          </p:cNvPr>
          <p:cNvSpPr txBox="1"/>
          <p:nvPr/>
        </p:nvSpPr>
        <p:spPr>
          <a:xfrm>
            <a:off x="3840052" y="2366609"/>
            <a:ext cx="464862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a:solidFill>
                  <a:srgbClr val="FFFFFF"/>
                </a:solidFill>
                <a:latin typeface="Open Sans" panose="020B0606030504020204" pitchFamily="34" charset="0"/>
              </a:rPr>
              <a:t>Machine Learning </a:t>
            </a: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 </a:t>
            </a:r>
            <a:endParaRPr kumimoji="0" lang="en-GB" sz="15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9" name="TextBox 38">
            <a:extLst>
              <a:ext uri="{FF2B5EF4-FFF2-40B4-BE49-F238E27FC236}">
                <a16:creationId xmlns:a16="http://schemas.microsoft.com/office/drawing/2014/main" id="{3A837B94-CD7C-46F8-B906-D4E292308213}"/>
              </a:ext>
            </a:extLst>
          </p:cNvPr>
          <p:cNvSpPr txBox="1"/>
          <p:nvPr/>
        </p:nvSpPr>
        <p:spPr>
          <a:xfrm>
            <a:off x="3840052" y="3331809"/>
            <a:ext cx="464862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Deep Learning </a:t>
            </a:r>
          </a:p>
        </p:txBody>
      </p:sp>
    </p:spTree>
    <p:extLst>
      <p:ext uri="{BB962C8B-B14F-4D97-AF65-F5344CB8AC3E}">
        <p14:creationId xmlns:p14="http://schemas.microsoft.com/office/powerpoint/2010/main" val="178619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8" grpId="0"/>
      <p:bldP spid="29" grpId="0"/>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6FB67-07D5-44F4-A356-1BC0F02B3382}"/>
              </a:ext>
            </a:extLst>
          </p:cNvPr>
          <p:cNvSpPr>
            <a:spLocks noGrp="1"/>
          </p:cNvSpPr>
          <p:nvPr>
            <p:ph type="title"/>
          </p:nvPr>
        </p:nvSpPr>
        <p:spPr>
          <a:xfrm>
            <a:off x="0" y="643467"/>
            <a:ext cx="11767457" cy="744836"/>
          </a:xfrm>
          <a:solidFill>
            <a:srgbClr val="282F39"/>
          </a:solidFill>
        </p:spPr>
        <p:txBody>
          <a:bodyPr vert="horz" lIns="91440" tIns="45720" rIns="91440" bIns="45720" rtlCol="0" anchor="ctr">
            <a:normAutofit/>
          </a:bodyPr>
          <a:lstStyle/>
          <a:p>
            <a:pPr algn="ctr"/>
            <a:r>
              <a:rPr lang="en-US" sz="3200" kern="1200">
                <a:solidFill>
                  <a:schemeClr val="bg1"/>
                </a:solidFill>
                <a:latin typeface="+mj-lt"/>
                <a:ea typeface="+mj-ea"/>
                <a:cs typeface="+mj-cs"/>
              </a:rPr>
              <a:t>Data Augmentation</a:t>
            </a:r>
          </a:p>
        </p:txBody>
      </p:sp>
      <p:pic>
        <p:nvPicPr>
          <p:cNvPr id="9" name="Espace réservé du contenu 8" descr="Une image contenant chat, photo, différent, regardant&#10;&#10;Description générée automatiquement">
            <a:extLst>
              <a:ext uri="{FF2B5EF4-FFF2-40B4-BE49-F238E27FC236}">
                <a16:creationId xmlns:a16="http://schemas.microsoft.com/office/drawing/2014/main" id="{4026A1ED-820E-4164-93B7-B7DEDCBFB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674" y="1611910"/>
            <a:ext cx="4585984" cy="3120123"/>
          </a:xfrm>
        </p:spPr>
      </p:pic>
      <p:pic>
        <p:nvPicPr>
          <p:cNvPr id="7" name="Image 6">
            <a:extLst>
              <a:ext uri="{FF2B5EF4-FFF2-40B4-BE49-F238E27FC236}">
                <a16:creationId xmlns:a16="http://schemas.microsoft.com/office/drawing/2014/main" id="{A751365D-D46E-4307-9EA0-5D444EE3267E}"/>
              </a:ext>
            </a:extLst>
          </p:cNvPr>
          <p:cNvPicPr>
            <a:picLocks noChangeAspect="1"/>
          </p:cNvPicPr>
          <p:nvPr/>
        </p:nvPicPr>
        <p:blipFill>
          <a:blip r:embed="rId3"/>
          <a:stretch>
            <a:fillRect/>
          </a:stretch>
        </p:blipFill>
        <p:spPr>
          <a:xfrm>
            <a:off x="7207250" y="1716088"/>
            <a:ext cx="3138826" cy="3224301"/>
          </a:xfrm>
          <a:prstGeom prst="rect">
            <a:avLst/>
          </a:prstGeom>
        </p:spPr>
      </p:pic>
      <p:sp>
        <p:nvSpPr>
          <p:cNvPr id="10" name="ZoneTexte 9">
            <a:extLst>
              <a:ext uri="{FF2B5EF4-FFF2-40B4-BE49-F238E27FC236}">
                <a16:creationId xmlns:a16="http://schemas.microsoft.com/office/drawing/2014/main" id="{D9026CAF-F42F-4D81-AFD6-9AB307F385E4}"/>
              </a:ext>
            </a:extLst>
          </p:cNvPr>
          <p:cNvSpPr txBox="1"/>
          <p:nvPr/>
        </p:nvSpPr>
        <p:spPr>
          <a:xfrm>
            <a:off x="1088775" y="4987319"/>
            <a:ext cx="5007225" cy="1261884"/>
          </a:xfrm>
          <a:prstGeom prst="rect">
            <a:avLst/>
          </a:prstGeom>
          <a:noFill/>
        </p:spPr>
        <p:txBody>
          <a:bodyPr wrap="square" rtlCol="0">
            <a:spAutoFit/>
          </a:bodyPr>
          <a:lstStyle/>
          <a:p>
            <a:r>
              <a:rPr lang="en-ZA" sz="2800" b="1"/>
              <a:t>Concept:</a:t>
            </a:r>
          </a:p>
          <a:p>
            <a:pPr marL="285750" indent="-285750">
              <a:buFont typeface="Arial" panose="020B0604020202020204" pitchFamily="34" charset="0"/>
              <a:buChar char="•"/>
            </a:pPr>
            <a:r>
              <a:rPr lang="en-ZA" sz="2400"/>
              <a:t>Choose randomly P% of time points;</a:t>
            </a:r>
          </a:p>
          <a:p>
            <a:pPr marL="285750" indent="-285750">
              <a:buFont typeface="Arial" panose="020B0604020202020204" pitchFamily="34" charset="0"/>
              <a:buChar char="•"/>
            </a:pPr>
            <a:r>
              <a:rPr lang="en-ZA" sz="2400"/>
              <a:t>Stretch them with[Min-Max]s</a:t>
            </a:r>
          </a:p>
        </p:txBody>
      </p:sp>
      <p:sp>
        <p:nvSpPr>
          <p:cNvPr id="42" name="ZoneTexte 41">
            <a:extLst>
              <a:ext uri="{FF2B5EF4-FFF2-40B4-BE49-F238E27FC236}">
                <a16:creationId xmlns:a16="http://schemas.microsoft.com/office/drawing/2014/main" id="{4ACCFCB6-4AE2-4939-8013-12DF0BE5AF96}"/>
              </a:ext>
            </a:extLst>
          </p:cNvPr>
          <p:cNvSpPr txBox="1"/>
          <p:nvPr/>
        </p:nvSpPr>
        <p:spPr>
          <a:xfrm>
            <a:off x="6683054" y="4987319"/>
            <a:ext cx="5007225" cy="2000548"/>
          </a:xfrm>
          <a:prstGeom prst="rect">
            <a:avLst/>
          </a:prstGeom>
          <a:noFill/>
        </p:spPr>
        <p:txBody>
          <a:bodyPr wrap="square" rtlCol="0">
            <a:spAutoFit/>
          </a:bodyPr>
          <a:lstStyle/>
          <a:p>
            <a:r>
              <a:rPr lang="en-ZA" sz="2800" b="1"/>
              <a:t>Helps:</a:t>
            </a:r>
          </a:p>
          <a:p>
            <a:pPr marL="285750" indent="-285750">
              <a:buFont typeface="Arial" panose="020B0604020202020204" pitchFamily="34" charset="0"/>
              <a:buChar char="•"/>
            </a:pPr>
            <a:r>
              <a:rPr lang="en-ZA" sz="2400"/>
              <a:t>Less biased model;</a:t>
            </a:r>
          </a:p>
          <a:p>
            <a:pPr marL="285750" indent="-285750">
              <a:buFont typeface="Arial" panose="020B0604020202020204" pitchFamily="34" charset="0"/>
              <a:buChar char="•"/>
            </a:pPr>
            <a:r>
              <a:rPr lang="en-ZA" sz="2400"/>
              <a:t>Generated Noise;</a:t>
            </a:r>
          </a:p>
          <a:p>
            <a:pPr marL="285750" indent="-285750">
              <a:buFont typeface="Arial" panose="020B0604020202020204" pitchFamily="34" charset="0"/>
              <a:buChar char="•"/>
            </a:pPr>
            <a:endParaRPr lang="en-ZA" sz="2400"/>
          </a:p>
          <a:p>
            <a:pPr marL="285750" indent="-285750">
              <a:buFont typeface="Arial" panose="020B0604020202020204" pitchFamily="34" charset="0"/>
              <a:buChar char="•"/>
            </a:pPr>
            <a:endParaRPr lang="en-ZA" sz="2400"/>
          </a:p>
        </p:txBody>
      </p:sp>
      <p:sp>
        <p:nvSpPr>
          <p:cNvPr id="48" name="ZoneTexte 47">
            <a:extLst>
              <a:ext uri="{FF2B5EF4-FFF2-40B4-BE49-F238E27FC236}">
                <a16:creationId xmlns:a16="http://schemas.microsoft.com/office/drawing/2014/main" id="{30DDBFA3-7C30-45A2-892B-E4C5C0121510}"/>
              </a:ext>
            </a:extLst>
          </p:cNvPr>
          <p:cNvSpPr txBox="1"/>
          <p:nvPr/>
        </p:nvSpPr>
        <p:spPr>
          <a:xfrm>
            <a:off x="1088775" y="4997593"/>
            <a:ext cx="5007225" cy="1261884"/>
          </a:xfrm>
          <a:prstGeom prst="rect">
            <a:avLst/>
          </a:prstGeom>
          <a:noFill/>
        </p:spPr>
        <p:txBody>
          <a:bodyPr wrap="square" rtlCol="0">
            <a:spAutoFit/>
          </a:bodyPr>
          <a:lstStyle/>
          <a:p>
            <a:r>
              <a:rPr lang="en-ZA" sz="2800" b="1"/>
              <a:t>Concept:</a:t>
            </a:r>
          </a:p>
          <a:p>
            <a:pPr marL="285750" indent="-285750">
              <a:buFont typeface="Arial" panose="020B0604020202020204" pitchFamily="34" charset="0"/>
              <a:buChar char="•"/>
            </a:pPr>
            <a:r>
              <a:rPr lang="en-ZA" sz="2400"/>
              <a:t>Choose randomly P% of time points;</a:t>
            </a:r>
          </a:p>
          <a:p>
            <a:pPr marL="285750" indent="-285750">
              <a:buFont typeface="Arial" panose="020B0604020202020204" pitchFamily="34" charset="0"/>
              <a:buChar char="•"/>
            </a:pPr>
            <a:r>
              <a:rPr lang="en-ZA" sz="2400"/>
              <a:t>Stretch them with[Min-Max]s</a:t>
            </a:r>
          </a:p>
        </p:txBody>
      </p:sp>
      <p:sp>
        <p:nvSpPr>
          <p:cNvPr id="49" name="ZoneTexte 48">
            <a:extLst>
              <a:ext uri="{FF2B5EF4-FFF2-40B4-BE49-F238E27FC236}">
                <a16:creationId xmlns:a16="http://schemas.microsoft.com/office/drawing/2014/main" id="{83A5CCC0-5A7E-4EDD-A1D1-D2ABB09A2CC7}"/>
              </a:ext>
            </a:extLst>
          </p:cNvPr>
          <p:cNvSpPr txBox="1"/>
          <p:nvPr/>
        </p:nvSpPr>
        <p:spPr>
          <a:xfrm>
            <a:off x="6683054" y="4997593"/>
            <a:ext cx="5007225" cy="2000548"/>
          </a:xfrm>
          <a:prstGeom prst="rect">
            <a:avLst/>
          </a:prstGeom>
          <a:noFill/>
        </p:spPr>
        <p:txBody>
          <a:bodyPr wrap="square" rtlCol="0">
            <a:spAutoFit/>
          </a:bodyPr>
          <a:lstStyle/>
          <a:p>
            <a:r>
              <a:rPr lang="en-ZA" sz="2800" b="1"/>
              <a:t>Helps:</a:t>
            </a:r>
          </a:p>
          <a:p>
            <a:pPr marL="285750" indent="-285750">
              <a:buFont typeface="Arial" panose="020B0604020202020204" pitchFamily="34" charset="0"/>
              <a:buChar char="•"/>
            </a:pPr>
            <a:r>
              <a:rPr lang="en-ZA" sz="2400"/>
              <a:t>Less biased model;</a:t>
            </a:r>
          </a:p>
          <a:p>
            <a:pPr marL="285750" indent="-285750">
              <a:buFont typeface="Arial" panose="020B0604020202020204" pitchFamily="34" charset="0"/>
              <a:buChar char="•"/>
            </a:pPr>
            <a:r>
              <a:rPr lang="en-ZA" sz="2400"/>
              <a:t>Generated Noise;</a:t>
            </a:r>
          </a:p>
          <a:p>
            <a:pPr marL="285750" indent="-285750">
              <a:buFont typeface="Arial" panose="020B0604020202020204" pitchFamily="34" charset="0"/>
              <a:buChar char="•"/>
            </a:pPr>
            <a:endParaRPr lang="en-ZA" sz="2400"/>
          </a:p>
          <a:p>
            <a:pPr marL="285750" indent="-285750">
              <a:buFont typeface="Arial" panose="020B0604020202020204" pitchFamily="34" charset="0"/>
              <a:buChar char="•"/>
            </a:pPr>
            <a:endParaRPr lang="en-ZA" sz="2400"/>
          </a:p>
        </p:txBody>
      </p:sp>
    </p:spTree>
    <p:extLst>
      <p:ext uri="{BB962C8B-B14F-4D97-AF65-F5344CB8AC3E}">
        <p14:creationId xmlns:p14="http://schemas.microsoft.com/office/powerpoint/2010/main" val="418954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52A6E7-85E3-4489-9468-0A3972673D65}"/>
              </a:ext>
            </a:extLst>
          </p:cNvPr>
          <p:cNvSpPr>
            <a:spLocks noGrp="1"/>
          </p:cNvSpPr>
          <p:nvPr>
            <p:ph type="title"/>
          </p:nvPr>
        </p:nvSpPr>
        <p:spPr>
          <a:xfrm>
            <a:off x="0" y="506978"/>
            <a:ext cx="12192000" cy="754758"/>
          </a:xfrm>
          <a:solidFill>
            <a:srgbClr val="282F39"/>
          </a:solidFill>
        </p:spPr>
        <p:txBody>
          <a:bodyPr>
            <a:normAutofit/>
          </a:bodyPr>
          <a:lstStyle/>
          <a:p>
            <a:pPr algn="ctr"/>
            <a:r>
              <a:rPr lang="fr-FR" sz="3200">
                <a:solidFill>
                  <a:schemeClr val="bg1"/>
                </a:solidFill>
              </a:rPr>
              <a:t>Machine Learning: SVM</a:t>
            </a:r>
          </a:p>
        </p:txBody>
      </p:sp>
      <p:pic>
        <p:nvPicPr>
          <p:cNvPr id="4" name="Espace réservé du contenu 3">
            <a:extLst>
              <a:ext uri="{FF2B5EF4-FFF2-40B4-BE49-F238E27FC236}">
                <a16:creationId xmlns:a16="http://schemas.microsoft.com/office/drawing/2014/main" id="{F2F99AD6-4651-48DB-9FA3-AF58639EDF26}"/>
              </a:ext>
            </a:extLst>
          </p:cNvPr>
          <p:cNvPicPr>
            <a:picLocks noGrp="1" noChangeAspect="1"/>
          </p:cNvPicPr>
          <p:nvPr>
            <p:ph idx="1"/>
          </p:nvPr>
        </p:nvPicPr>
        <p:blipFill>
          <a:blip r:embed="rId2"/>
          <a:stretch>
            <a:fillRect/>
          </a:stretch>
        </p:blipFill>
        <p:spPr>
          <a:xfrm>
            <a:off x="7881111" y="1897544"/>
            <a:ext cx="3576320" cy="2047732"/>
          </a:xfrm>
          <a:prstGeom prst="rect">
            <a:avLst/>
          </a:prstGeom>
        </p:spPr>
      </p:pic>
      <p:pic>
        <p:nvPicPr>
          <p:cNvPr id="5" name="Image 4">
            <a:extLst>
              <a:ext uri="{FF2B5EF4-FFF2-40B4-BE49-F238E27FC236}">
                <a16:creationId xmlns:a16="http://schemas.microsoft.com/office/drawing/2014/main" id="{AFDD8926-13F4-41DD-B5EC-1D9259D770EC}"/>
              </a:ext>
            </a:extLst>
          </p:cNvPr>
          <p:cNvPicPr>
            <a:picLocks noChangeAspect="1"/>
          </p:cNvPicPr>
          <p:nvPr/>
        </p:nvPicPr>
        <p:blipFill>
          <a:blip r:embed="rId3"/>
          <a:stretch>
            <a:fillRect/>
          </a:stretch>
        </p:blipFill>
        <p:spPr>
          <a:xfrm>
            <a:off x="1284270" y="1620143"/>
            <a:ext cx="3976099" cy="3270356"/>
          </a:xfrm>
          <a:prstGeom prst="rect">
            <a:avLst/>
          </a:prstGeom>
        </p:spPr>
      </p:pic>
      <p:sp>
        <p:nvSpPr>
          <p:cNvPr id="11" name="ZoneTexte 10">
            <a:extLst>
              <a:ext uri="{FF2B5EF4-FFF2-40B4-BE49-F238E27FC236}">
                <a16:creationId xmlns:a16="http://schemas.microsoft.com/office/drawing/2014/main" id="{2E639A81-54E1-4E0A-8D78-35E0E60EB6B5}"/>
              </a:ext>
            </a:extLst>
          </p:cNvPr>
          <p:cNvSpPr txBox="1"/>
          <p:nvPr/>
        </p:nvSpPr>
        <p:spPr>
          <a:xfrm>
            <a:off x="2800305" y="4868525"/>
            <a:ext cx="1248825" cy="461665"/>
          </a:xfrm>
          <a:prstGeom prst="rect">
            <a:avLst/>
          </a:prstGeom>
          <a:noFill/>
        </p:spPr>
        <p:txBody>
          <a:bodyPr wrap="square" rtlCol="0">
            <a:spAutoFit/>
          </a:bodyPr>
          <a:lstStyle/>
          <a:p>
            <a:pPr algn="ctr"/>
            <a:r>
              <a:rPr lang="fr-FR" sz="2400" b="1"/>
              <a:t>DOWN</a:t>
            </a:r>
          </a:p>
        </p:txBody>
      </p:sp>
      <p:sp>
        <p:nvSpPr>
          <p:cNvPr id="12" name="ZoneTexte 11">
            <a:extLst>
              <a:ext uri="{FF2B5EF4-FFF2-40B4-BE49-F238E27FC236}">
                <a16:creationId xmlns:a16="http://schemas.microsoft.com/office/drawing/2014/main" id="{5C78D890-5F98-4AAC-A5BF-B7DAE66A72BC}"/>
              </a:ext>
            </a:extLst>
          </p:cNvPr>
          <p:cNvSpPr txBox="1"/>
          <p:nvPr/>
        </p:nvSpPr>
        <p:spPr>
          <a:xfrm>
            <a:off x="5154800" y="2921410"/>
            <a:ext cx="1248825" cy="461665"/>
          </a:xfrm>
          <a:prstGeom prst="rect">
            <a:avLst/>
          </a:prstGeom>
          <a:noFill/>
        </p:spPr>
        <p:txBody>
          <a:bodyPr wrap="square" rtlCol="0">
            <a:spAutoFit/>
          </a:bodyPr>
          <a:lstStyle/>
          <a:p>
            <a:pPr algn="ctr"/>
            <a:r>
              <a:rPr lang="fr-FR" sz="2400" b="1"/>
              <a:t>RIGHT</a:t>
            </a:r>
          </a:p>
        </p:txBody>
      </p:sp>
      <p:sp>
        <p:nvSpPr>
          <p:cNvPr id="13" name="ZoneTexte 12">
            <a:extLst>
              <a:ext uri="{FF2B5EF4-FFF2-40B4-BE49-F238E27FC236}">
                <a16:creationId xmlns:a16="http://schemas.microsoft.com/office/drawing/2014/main" id="{98382806-C8D4-4B4B-BF64-E1D69187EB40}"/>
              </a:ext>
            </a:extLst>
          </p:cNvPr>
          <p:cNvSpPr txBox="1"/>
          <p:nvPr/>
        </p:nvSpPr>
        <p:spPr>
          <a:xfrm>
            <a:off x="2647906" y="1324048"/>
            <a:ext cx="1248825" cy="461665"/>
          </a:xfrm>
          <a:prstGeom prst="rect">
            <a:avLst/>
          </a:prstGeom>
          <a:noFill/>
        </p:spPr>
        <p:txBody>
          <a:bodyPr wrap="square" rtlCol="0">
            <a:spAutoFit/>
          </a:bodyPr>
          <a:lstStyle/>
          <a:p>
            <a:pPr algn="ctr"/>
            <a:r>
              <a:rPr lang="fr-FR" sz="2400" b="1"/>
              <a:t>UP</a:t>
            </a:r>
          </a:p>
        </p:txBody>
      </p:sp>
      <p:sp>
        <p:nvSpPr>
          <p:cNvPr id="14" name="ZoneTexte 13">
            <a:extLst>
              <a:ext uri="{FF2B5EF4-FFF2-40B4-BE49-F238E27FC236}">
                <a16:creationId xmlns:a16="http://schemas.microsoft.com/office/drawing/2014/main" id="{F18CEA23-A608-4645-AA67-49D61F06AB9F}"/>
              </a:ext>
            </a:extLst>
          </p:cNvPr>
          <p:cNvSpPr txBox="1"/>
          <p:nvPr/>
        </p:nvSpPr>
        <p:spPr>
          <a:xfrm>
            <a:off x="141014" y="3037909"/>
            <a:ext cx="1248825" cy="461665"/>
          </a:xfrm>
          <a:prstGeom prst="rect">
            <a:avLst/>
          </a:prstGeom>
          <a:noFill/>
        </p:spPr>
        <p:txBody>
          <a:bodyPr wrap="square" rtlCol="0">
            <a:spAutoFit/>
          </a:bodyPr>
          <a:lstStyle/>
          <a:p>
            <a:pPr algn="ctr"/>
            <a:r>
              <a:rPr lang="fr-FR" sz="2400" b="1"/>
              <a:t>LEFT</a:t>
            </a:r>
          </a:p>
        </p:txBody>
      </p:sp>
      <p:sp>
        <p:nvSpPr>
          <p:cNvPr id="15" name="ZoneTexte 14">
            <a:extLst>
              <a:ext uri="{FF2B5EF4-FFF2-40B4-BE49-F238E27FC236}">
                <a16:creationId xmlns:a16="http://schemas.microsoft.com/office/drawing/2014/main" id="{48263A66-3A75-4349-AA3E-BC0F3381E0B7}"/>
              </a:ext>
            </a:extLst>
          </p:cNvPr>
          <p:cNvSpPr txBox="1"/>
          <p:nvPr/>
        </p:nvSpPr>
        <p:spPr>
          <a:xfrm>
            <a:off x="2700691" y="2907894"/>
            <a:ext cx="1248825" cy="461665"/>
          </a:xfrm>
          <a:prstGeom prst="rect">
            <a:avLst/>
          </a:prstGeom>
          <a:noFill/>
        </p:spPr>
        <p:txBody>
          <a:bodyPr wrap="square" rtlCol="0">
            <a:spAutoFit/>
          </a:bodyPr>
          <a:lstStyle/>
          <a:p>
            <a:pPr algn="ctr"/>
            <a:r>
              <a:rPr lang="fr-FR" sz="2400" b="1"/>
              <a:t>CENTER</a:t>
            </a:r>
          </a:p>
        </p:txBody>
      </p:sp>
      <p:sp>
        <p:nvSpPr>
          <p:cNvPr id="16" name="ZoneTexte 15">
            <a:extLst>
              <a:ext uri="{FF2B5EF4-FFF2-40B4-BE49-F238E27FC236}">
                <a16:creationId xmlns:a16="http://schemas.microsoft.com/office/drawing/2014/main" id="{CF6ADE42-6451-4186-85E9-6BAE590A3EF0}"/>
              </a:ext>
            </a:extLst>
          </p:cNvPr>
          <p:cNvSpPr txBox="1"/>
          <p:nvPr/>
        </p:nvSpPr>
        <p:spPr>
          <a:xfrm>
            <a:off x="657261" y="5278015"/>
            <a:ext cx="5007225" cy="1261884"/>
          </a:xfrm>
          <a:prstGeom prst="rect">
            <a:avLst/>
          </a:prstGeom>
          <a:noFill/>
        </p:spPr>
        <p:txBody>
          <a:bodyPr wrap="square" rtlCol="0">
            <a:spAutoFit/>
          </a:bodyPr>
          <a:lstStyle/>
          <a:p>
            <a:r>
              <a:rPr lang="en-ZA" sz="2800" b="1"/>
              <a:t>Feature Vector:</a:t>
            </a:r>
          </a:p>
          <a:p>
            <a:pPr marL="285750" indent="-285750">
              <a:buFont typeface="Arial" panose="020B0604020202020204" pitchFamily="34" charset="0"/>
              <a:buChar char="•"/>
            </a:pPr>
            <a:r>
              <a:rPr lang="en-ZA" sz="2400"/>
              <a:t>Mean, Max , Min , Var; </a:t>
            </a:r>
          </a:p>
          <a:p>
            <a:pPr marL="285750" indent="-285750">
              <a:buFont typeface="Arial" panose="020B0604020202020204" pitchFamily="34" charset="0"/>
              <a:buChar char="•"/>
            </a:pPr>
            <a:r>
              <a:rPr lang="en-ZA" sz="2400"/>
              <a:t>5 classes </a:t>
            </a:r>
          </a:p>
        </p:txBody>
      </p:sp>
      <p:sp>
        <p:nvSpPr>
          <p:cNvPr id="17" name="ZoneTexte 16">
            <a:extLst>
              <a:ext uri="{FF2B5EF4-FFF2-40B4-BE49-F238E27FC236}">
                <a16:creationId xmlns:a16="http://schemas.microsoft.com/office/drawing/2014/main" id="{517EE865-C054-4A70-BB5C-DB80638BA022}"/>
              </a:ext>
            </a:extLst>
          </p:cNvPr>
          <p:cNvSpPr txBox="1"/>
          <p:nvPr/>
        </p:nvSpPr>
        <p:spPr>
          <a:xfrm>
            <a:off x="6242868" y="5165229"/>
            <a:ext cx="5007225" cy="1692771"/>
          </a:xfrm>
          <a:prstGeom prst="rect">
            <a:avLst/>
          </a:prstGeom>
          <a:solidFill>
            <a:schemeClr val="accent5"/>
          </a:solidFill>
        </p:spPr>
        <p:txBody>
          <a:bodyPr wrap="square" rtlCol="0">
            <a:spAutoFit/>
          </a:bodyPr>
          <a:lstStyle/>
          <a:p>
            <a:r>
              <a:rPr lang="en-ZA" sz="2800" b="1"/>
              <a:t>Result:</a:t>
            </a:r>
          </a:p>
          <a:p>
            <a:pPr marL="457200" indent="-457200">
              <a:buFont typeface="Arial" panose="020B0604020202020204" pitchFamily="34" charset="0"/>
              <a:buChar char="•"/>
            </a:pPr>
            <a:r>
              <a:rPr lang="en-ZA" sz="2800" b="1"/>
              <a:t>43% accuracy </a:t>
            </a:r>
          </a:p>
          <a:p>
            <a:pPr marL="285750" indent="-285750">
              <a:buFont typeface="Arial" panose="020B0604020202020204" pitchFamily="34" charset="0"/>
              <a:buChar char="•"/>
            </a:pPr>
            <a:endParaRPr lang="en-ZA" sz="2400"/>
          </a:p>
          <a:p>
            <a:pPr marL="285750" indent="-285750">
              <a:buFont typeface="Arial" panose="020B0604020202020204" pitchFamily="34" charset="0"/>
              <a:buChar char="•"/>
            </a:pPr>
            <a:endParaRPr lang="en-ZA" sz="2400"/>
          </a:p>
        </p:txBody>
      </p:sp>
    </p:spTree>
    <p:extLst>
      <p:ext uri="{BB962C8B-B14F-4D97-AF65-F5344CB8AC3E}">
        <p14:creationId xmlns:p14="http://schemas.microsoft.com/office/powerpoint/2010/main" val="25923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52A6E7-85E3-4489-9468-0A3972673D65}"/>
              </a:ext>
            </a:extLst>
          </p:cNvPr>
          <p:cNvSpPr>
            <a:spLocks noGrp="1"/>
          </p:cNvSpPr>
          <p:nvPr>
            <p:ph type="title"/>
          </p:nvPr>
        </p:nvSpPr>
        <p:spPr>
          <a:xfrm>
            <a:off x="0" y="506978"/>
            <a:ext cx="12192000" cy="754758"/>
          </a:xfrm>
          <a:solidFill>
            <a:srgbClr val="282F39"/>
          </a:solidFill>
        </p:spPr>
        <p:txBody>
          <a:bodyPr>
            <a:normAutofit fontScale="90000"/>
          </a:bodyPr>
          <a:lstStyle/>
          <a:p>
            <a:pPr algn="ctr"/>
            <a:br>
              <a:rPr lang="fr-FR" sz="3200">
                <a:solidFill>
                  <a:schemeClr val="bg1"/>
                </a:solidFill>
              </a:rPr>
            </a:br>
            <a:r>
              <a:rPr lang="fr-FR" sz="3200" b="1">
                <a:solidFill>
                  <a:schemeClr val="bg1"/>
                </a:solidFill>
              </a:rPr>
              <a:t>D</a:t>
            </a:r>
            <a:r>
              <a:rPr lang="fr-FR" sz="3200">
                <a:solidFill>
                  <a:schemeClr val="bg1"/>
                </a:solidFill>
              </a:rPr>
              <a:t>eep </a:t>
            </a:r>
            <a:r>
              <a:rPr lang="fr-FR" sz="3200" b="1">
                <a:solidFill>
                  <a:schemeClr val="bg1"/>
                </a:solidFill>
              </a:rPr>
              <a:t>L</a:t>
            </a:r>
            <a:r>
              <a:rPr lang="fr-FR" sz="3200">
                <a:solidFill>
                  <a:schemeClr val="bg1"/>
                </a:solidFill>
              </a:rPr>
              <a:t>earning: </a:t>
            </a:r>
            <a:r>
              <a:rPr lang="fr-FR" sz="3100" b="1">
                <a:solidFill>
                  <a:schemeClr val="bg1"/>
                </a:solidFill>
              </a:rPr>
              <a:t>EEGNet</a:t>
            </a:r>
            <a:br>
              <a:rPr lang="fr-FR" b="1">
                <a:solidFill>
                  <a:schemeClr val="bg1"/>
                </a:solidFill>
              </a:rPr>
            </a:br>
            <a:endParaRPr lang="fr-FR" sz="3200">
              <a:solidFill>
                <a:schemeClr val="bg1"/>
              </a:solidFill>
            </a:endParaRPr>
          </a:p>
        </p:txBody>
      </p:sp>
      <p:pic>
        <p:nvPicPr>
          <p:cNvPr id="8" name="Image 7">
            <a:extLst>
              <a:ext uri="{FF2B5EF4-FFF2-40B4-BE49-F238E27FC236}">
                <a16:creationId xmlns:a16="http://schemas.microsoft.com/office/drawing/2014/main" id="{B6FD7EC9-72DA-4EDB-BCDF-1FA7F4D578D9}"/>
              </a:ext>
            </a:extLst>
          </p:cNvPr>
          <p:cNvPicPr>
            <a:picLocks noChangeAspect="1"/>
          </p:cNvPicPr>
          <p:nvPr/>
        </p:nvPicPr>
        <p:blipFill>
          <a:blip r:embed="rId2"/>
          <a:stretch>
            <a:fillRect/>
          </a:stretch>
        </p:blipFill>
        <p:spPr>
          <a:xfrm>
            <a:off x="172778" y="2310324"/>
            <a:ext cx="7572375" cy="4362450"/>
          </a:xfrm>
          <a:prstGeom prst="rect">
            <a:avLst/>
          </a:prstGeom>
        </p:spPr>
      </p:pic>
      <p:sp>
        <p:nvSpPr>
          <p:cNvPr id="9" name="ZoneTexte 8">
            <a:extLst>
              <a:ext uri="{FF2B5EF4-FFF2-40B4-BE49-F238E27FC236}">
                <a16:creationId xmlns:a16="http://schemas.microsoft.com/office/drawing/2014/main" id="{7BBE6EF7-9C46-426C-B468-F7EF4D300A7B}"/>
              </a:ext>
            </a:extLst>
          </p:cNvPr>
          <p:cNvSpPr txBox="1"/>
          <p:nvPr/>
        </p:nvSpPr>
        <p:spPr>
          <a:xfrm>
            <a:off x="5640512" y="2974368"/>
            <a:ext cx="914400" cy="914400"/>
          </a:xfrm>
          <a:prstGeom prst="rect">
            <a:avLst/>
          </a:prstGeom>
          <a:noFill/>
        </p:spPr>
        <p:txBody>
          <a:bodyPr wrap="square" rtlCol="0">
            <a:spAutoFit/>
          </a:bodyPr>
          <a:lstStyle/>
          <a:p>
            <a:endParaRPr lang="fr-FR"/>
          </a:p>
        </p:txBody>
      </p:sp>
      <p:sp>
        <p:nvSpPr>
          <p:cNvPr id="18" name="ZoneTexte 17">
            <a:extLst>
              <a:ext uri="{FF2B5EF4-FFF2-40B4-BE49-F238E27FC236}">
                <a16:creationId xmlns:a16="http://schemas.microsoft.com/office/drawing/2014/main" id="{C43788D6-B70F-4A40-802F-24086F77F4B2}"/>
              </a:ext>
            </a:extLst>
          </p:cNvPr>
          <p:cNvSpPr txBox="1"/>
          <p:nvPr/>
        </p:nvSpPr>
        <p:spPr>
          <a:xfrm>
            <a:off x="7831542" y="4096621"/>
            <a:ext cx="3215811" cy="1569660"/>
          </a:xfrm>
          <a:prstGeom prst="rect">
            <a:avLst/>
          </a:prstGeom>
          <a:noFill/>
        </p:spPr>
        <p:txBody>
          <a:bodyPr wrap="square" rtlCol="0">
            <a:spAutoFit/>
          </a:bodyPr>
          <a:lstStyle/>
          <a:p>
            <a:pPr marL="285750" indent="-285750">
              <a:buFont typeface="Arial" panose="020B0604020202020204" pitchFamily="34" charset="0"/>
              <a:buChar char="•"/>
            </a:pPr>
            <a:r>
              <a:rPr lang="fr-FR" sz="2400" b="1" i="1" err="1"/>
              <a:t>Fully</a:t>
            </a:r>
            <a:r>
              <a:rPr lang="fr-FR" sz="2400" b="1" i="1"/>
              <a:t> </a:t>
            </a:r>
            <a:r>
              <a:rPr lang="fr-FR" sz="2400" b="1" i="1" err="1"/>
              <a:t>supervised</a:t>
            </a:r>
            <a:endParaRPr lang="fr-FR" sz="2400" b="1" i="1"/>
          </a:p>
          <a:p>
            <a:pPr marL="285750" indent="-285750">
              <a:buFont typeface="Arial" panose="020B0604020202020204" pitchFamily="34" charset="0"/>
              <a:buChar char="•"/>
            </a:pPr>
            <a:r>
              <a:rPr lang="fr-FR" sz="2400" b="1" i="1"/>
              <a:t>Few data </a:t>
            </a:r>
          </a:p>
          <a:p>
            <a:pPr marL="285750" indent="-285750">
              <a:buFont typeface="Arial" panose="020B0604020202020204" pitchFamily="34" charset="0"/>
              <a:buChar char="•"/>
            </a:pPr>
            <a:r>
              <a:rPr lang="fr-FR" sz="2400" b="1" i="1"/>
              <a:t>Compact architecture</a:t>
            </a:r>
          </a:p>
          <a:p>
            <a:pPr marL="285750" indent="-285750">
              <a:buFont typeface="Arial" panose="020B0604020202020204" pitchFamily="34" charset="0"/>
              <a:buChar char="•"/>
            </a:pPr>
            <a:r>
              <a:rPr lang="fr-FR" sz="2400" b="1" i="1"/>
              <a:t>Engineering </a:t>
            </a:r>
          </a:p>
        </p:txBody>
      </p:sp>
      <p:sp>
        <p:nvSpPr>
          <p:cNvPr id="19" name="ZoneTexte 18">
            <a:extLst>
              <a:ext uri="{FF2B5EF4-FFF2-40B4-BE49-F238E27FC236}">
                <a16:creationId xmlns:a16="http://schemas.microsoft.com/office/drawing/2014/main" id="{48867826-56D4-478F-B7F1-EB5CF64D774E}"/>
              </a:ext>
            </a:extLst>
          </p:cNvPr>
          <p:cNvSpPr txBox="1"/>
          <p:nvPr/>
        </p:nvSpPr>
        <p:spPr>
          <a:xfrm>
            <a:off x="64203" y="1331971"/>
            <a:ext cx="11152618" cy="646331"/>
          </a:xfrm>
          <a:prstGeom prst="rect">
            <a:avLst/>
          </a:prstGeom>
          <a:noFill/>
        </p:spPr>
        <p:txBody>
          <a:bodyPr wrap="square" rtlCol="0">
            <a:spAutoFit/>
          </a:bodyPr>
          <a:lstStyle/>
          <a:p>
            <a:pPr algn="ctr"/>
            <a:r>
              <a:rPr lang="en-US" b="1" err="1"/>
              <a:t>EEGNet</a:t>
            </a:r>
            <a:r>
              <a:rPr lang="en-US" b="1"/>
              <a:t>: A Compact Convolutional Neural Network for EEG-based Brain-Computer Interfaces </a:t>
            </a:r>
            <a:br>
              <a:rPr lang="en-US"/>
            </a:br>
            <a:r>
              <a:rPr lang="en-US"/>
              <a:t>Vernon J. Lawhern1, Amelia J. Solon, Nicholas R. </a:t>
            </a:r>
            <a:r>
              <a:rPr lang="en-US" err="1"/>
              <a:t>Waytowich</a:t>
            </a:r>
            <a:r>
              <a:rPr lang="en-US"/>
              <a:t>, Stephen M. </a:t>
            </a:r>
            <a:r>
              <a:rPr lang="en-US" err="1"/>
              <a:t>Gordon,Chou</a:t>
            </a:r>
            <a:r>
              <a:rPr lang="en-US"/>
              <a:t> P. Hung, and Brent J. Lance</a:t>
            </a:r>
          </a:p>
        </p:txBody>
      </p:sp>
    </p:spTree>
    <p:extLst>
      <p:ext uri="{BB962C8B-B14F-4D97-AF65-F5344CB8AC3E}">
        <p14:creationId xmlns:p14="http://schemas.microsoft.com/office/powerpoint/2010/main" val="2697829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52A6E7-85E3-4489-9468-0A3972673D65}"/>
              </a:ext>
            </a:extLst>
          </p:cNvPr>
          <p:cNvSpPr>
            <a:spLocks noGrp="1"/>
          </p:cNvSpPr>
          <p:nvPr>
            <p:ph type="title"/>
          </p:nvPr>
        </p:nvSpPr>
        <p:spPr>
          <a:xfrm>
            <a:off x="0" y="506978"/>
            <a:ext cx="12192000" cy="754758"/>
          </a:xfrm>
          <a:solidFill>
            <a:srgbClr val="282F39"/>
          </a:solidFill>
        </p:spPr>
        <p:txBody>
          <a:bodyPr>
            <a:normAutofit fontScale="90000"/>
          </a:bodyPr>
          <a:lstStyle/>
          <a:p>
            <a:pPr algn="ctr"/>
            <a:br>
              <a:rPr lang="fr-FR" sz="3200">
                <a:solidFill>
                  <a:schemeClr val="bg1"/>
                </a:solidFill>
              </a:rPr>
            </a:br>
            <a:r>
              <a:rPr lang="fr-FR" sz="3200" b="1" err="1">
                <a:solidFill>
                  <a:schemeClr val="bg1"/>
                </a:solidFill>
              </a:rPr>
              <a:t>D</a:t>
            </a:r>
            <a:r>
              <a:rPr lang="fr-FR" sz="3200" err="1">
                <a:solidFill>
                  <a:schemeClr val="bg1"/>
                </a:solidFill>
              </a:rPr>
              <a:t>eep</a:t>
            </a:r>
            <a:r>
              <a:rPr lang="fr-FR" sz="3200">
                <a:solidFill>
                  <a:schemeClr val="bg1"/>
                </a:solidFill>
              </a:rPr>
              <a:t> </a:t>
            </a:r>
            <a:r>
              <a:rPr lang="fr-FR" sz="3200" b="1">
                <a:solidFill>
                  <a:schemeClr val="bg1"/>
                </a:solidFill>
              </a:rPr>
              <a:t>L</a:t>
            </a:r>
            <a:r>
              <a:rPr lang="fr-FR" sz="3200">
                <a:solidFill>
                  <a:schemeClr val="bg1"/>
                </a:solidFill>
              </a:rPr>
              <a:t>earning: </a:t>
            </a:r>
            <a:r>
              <a:rPr lang="fr-FR" sz="3100" b="1" err="1">
                <a:solidFill>
                  <a:schemeClr val="bg1"/>
                </a:solidFill>
              </a:rPr>
              <a:t>EEGNet</a:t>
            </a:r>
            <a:r>
              <a:rPr lang="fr-FR" sz="3100" b="1">
                <a:solidFill>
                  <a:schemeClr val="bg1"/>
                </a:solidFill>
              </a:rPr>
              <a:t> </a:t>
            </a:r>
            <a:br>
              <a:rPr lang="fr-FR" b="1">
                <a:solidFill>
                  <a:schemeClr val="bg1"/>
                </a:solidFill>
              </a:rPr>
            </a:br>
            <a:endParaRPr lang="fr-FR" sz="3200">
              <a:solidFill>
                <a:schemeClr val="bg1"/>
              </a:solidFill>
            </a:endParaRPr>
          </a:p>
        </p:txBody>
      </p:sp>
      <p:sp>
        <p:nvSpPr>
          <p:cNvPr id="9" name="ZoneTexte 8">
            <a:extLst>
              <a:ext uri="{FF2B5EF4-FFF2-40B4-BE49-F238E27FC236}">
                <a16:creationId xmlns:a16="http://schemas.microsoft.com/office/drawing/2014/main" id="{7BBE6EF7-9C46-426C-B468-F7EF4D300A7B}"/>
              </a:ext>
            </a:extLst>
          </p:cNvPr>
          <p:cNvSpPr txBox="1"/>
          <p:nvPr/>
        </p:nvSpPr>
        <p:spPr>
          <a:xfrm>
            <a:off x="5640512" y="2974368"/>
            <a:ext cx="914400" cy="914400"/>
          </a:xfrm>
          <a:prstGeom prst="rect">
            <a:avLst/>
          </a:prstGeom>
          <a:noFill/>
        </p:spPr>
        <p:txBody>
          <a:bodyPr wrap="square" rtlCol="0">
            <a:spAutoFit/>
          </a:bodyPr>
          <a:lstStyle/>
          <a:p>
            <a:endParaRPr lang="fr-FR"/>
          </a:p>
        </p:txBody>
      </p:sp>
      <p:sp>
        <p:nvSpPr>
          <p:cNvPr id="10" name="ZoneTexte 9">
            <a:extLst>
              <a:ext uri="{FF2B5EF4-FFF2-40B4-BE49-F238E27FC236}">
                <a16:creationId xmlns:a16="http://schemas.microsoft.com/office/drawing/2014/main" id="{7EA649A7-C947-4855-A7C4-1556C9B0B543}"/>
              </a:ext>
            </a:extLst>
          </p:cNvPr>
          <p:cNvSpPr txBox="1"/>
          <p:nvPr/>
        </p:nvSpPr>
        <p:spPr>
          <a:xfrm>
            <a:off x="1088775" y="4997593"/>
            <a:ext cx="5007225" cy="1261884"/>
          </a:xfrm>
          <a:prstGeom prst="rect">
            <a:avLst/>
          </a:prstGeom>
          <a:noFill/>
        </p:spPr>
        <p:txBody>
          <a:bodyPr wrap="square" rtlCol="0">
            <a:spAutoFit/>
          </a:bodyPr>
          <a:lstStyle/>
          <a:p>
            <a:r>
              <a:rPr lang="en-ZA" sz="2800" b="1"/>
              <a:t>Training and Engineering:</a:t>
            </a:r>
          </a:p>
          <a:p>
            <a:pPr marL="285750" indent="-285750">
              <a:buFont typeface="Arial" panose="020B0604020202020204" pitchFamily="34" charset="0"/>
              <a:buChar char="•"/>
            </a:pPr>
            <a:r>
              <a:rPr lang="en-ZA" sz="2400"/>
              <a:t>Number of channels 4</a:t>
            </a:r>
          </a:p>
          <a:p>
            <a:pPr marL="285750" indent="-285750">
              <a:buFont typeface="Arial" panose="020B0604020202020204" pitchFamily="34" charset="0"/>
              <a:buChar char="•"/>
            </a:pPr>
            <a:r>
              <a:rPr lang="en-ZA" sz="2400"/>
              <a:t>Frequency 100Hz</a:t>
            </a:r>
          </a:p>
        </p:txBody>
      </p:sp>
      <p:sp>
        <p:nvSpPr>
          <p:cNvPr id="12" name="ZoneTexte 11">
            <a:extLst>
              <a:ext uri="{FF2B5EF4-FFF2-40B4-BE49-F238E27FC236}">
                <a16:creationId xmlns:a16="http://schemas.microsoft.com/office/drawing/2014/main" id="{05D21504-9237-403A-BCD3-CDE028950538}"/>
              </a:ext>
            </a:extLst>
          </p:cNvPr>
          <p:cNvSpPr txBox="1"/>
          <p:nvPr/>
        </p:nvSpPr>
        <p:spPr>
          <a:xfrm>
            <a:off x="6376432" y="5180192"/>
            <a:ext cx="5007225" cy="1692771"/>
          </a:xfrm>
          <a:prstGeom prst="rect">
            <a:avLst/>
          </a:prstGeom>
          <a:solidFill>
            <a:schemeClr val="accent5"/>
          </a:solidFill>
        </p:spPr>
        <p:txBody>
          <a:bodyPr wrap="square" rtlCol="0">
            <a:spAutoFit/>
          </a:bodyPr>
          <a:lstStyle/>
          <a:p>
            <a:r>
              <a:rPr lang="en-ZA" sz="2800" b="1"/>
              <a:t>Result:</a:t>
            </a:r>
          </a:p>
          <a:p>
            <a:pPr marL="457200" indent="-457200">
              <a:buFont typeface="Arial" panose="020B0604020202020204" pitchFamily="34" charset="0"/>
              <a:buChar char="•"/>
            </a:pPr>
            <a:r>
              <a:rPr lang="en-ZA" sz="2800" b="1"/>
              <a:t>50,1% accuracy </a:t>
            </a:r>
          </a:p>
          <a:p>
            <a:pPr marL="285750" indent="-285750">
              <a:buFont typeface="Arial" panose="020B0604020202020204" pitchFamily="34" charset="0"/>
              <a:buChar char="•"/>
            </a:pPr>
            <a:endParaRPr lang="en-ZA" sz="2400"/>
          </a:p>
          <a:p>
            <a:pPr marL="285750" indent="-285750">
              <a:buFont typeface="Arial" panose="020B0604020202020204" pitchFamily="34" charset="0"/>
              <a:buChar char="•"/>
            </a:pPr>
            <a:endParaRPr lang="en-ZA" sz="2400"/>
          </a:p>
        </p:txBody>
      </p:sp>
      <p:pic>
        <p:nvPicPr>
          <p:cNvPr id="13" name="Espace réservé du contenu 12">
            <a:extLst>
              <a:ext uri="{FF2B5EF4-FFF2-40B4-BE49-F238E27FC236}">
                <a16:creationId xmlns:a16="http://schemas.microsoft.com/office/drawing/2014/main" id="{6A092701-AEB7-40DB-9959-BB482FC678C8}"/>
              </a:ext>
            </a:extLst>
          </p:cNvPr>
          <p:cNvPicPr>
            <a:picLocks noGrp="1" noChangeAspect="1"/>
          </p:cNvPicPr>
          <p:nvPr>
            <p:ph idx="1"/>
          </p:nvPr>
        </p:nvPicPr>
        <p:blipFill>
          <a:blip r:embed="rId2"/>
          <a:stretch>
            <a:fillRect/>
          </a:stretch>
        </p:blipFill>
        <p:spPr>
          <a:xfrm>
            <a:off x="1407560" y="1582032"/>
            <a:ext cx="7849456" cy="2944279"/>
          </a:xfrm>
          <a:prstGeom prst="rect">
            <a:avLst/>
          </a:prstGeom>
        </p:spPr>
      </p:pic>
    </p:spTree>
    <p:extLst>
      <p:ext uri="{BB962C8B-B14F-4D97-AF65-F5344CB8AC3E}">
        <p14:creationId xmlns:p14="http://schemas.microsoft.com/office/powerpoint/2010/main" val="161027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12C26A-6D60-4639-AB06-0991598B76DA}"/>
              </a:ext>
            </a:extLst>
          </p:cNvPr>
          <p:cNvSpPr>
            <a:spLocks noGrp="1"/>
          </p:cNvSpPr>
          <p:nvPr>
            <p:ph type="title"/>
          </p:nvPr>
        </p:nvSpPr>
        <p:spPr/>
        <p:txBody>
          <a:bodyPr/>
          <a:lstStyle/>
          <a:p>
            <a:r>
              <a:rPr lang="es-ES">
                <a:cs typeface="Calibri Light"/>
              </a:rPr>
              <a:t>THE DRONE</a:t>
            </a:r>
            <a:endParaRPr lang="es-ES"/>
          </a:p>
        </p:txBody>
      </p:sp>
      <p:sp>
        <p:nvSpPr>
          <p:cNvPr id="3" name="Marcador de contenido 2">
            <a:extLst>
              <a:ext uri="{FF2B5EF4-FFF2-40B4-BE49-F238E27FC236}">
                <a16:creationId xmlns:a16="http://schemas.microsoft.com/office/drawing/2014/main" id="{B9E5F8AF-35DF-4198-BE39-B79BEA227698}"/>
              </a:ext>
            </a:extLst>
          </p:cNvPr>
          <p:cNvSpPr>
            <a:spLocks noGrp="1"/>
          </p:cNvSpPr>
          <p:nvPr>
            <p:ph idx="1"/>
          </p:nvPr>
        </p:nvSpPr>
        <p:spPr/>
        <p:txBody>
          <a:bodyPr vert="horz" lIns="91440" tIns="45720" rIns="91440" bIns="45720" rtlCol="0" anchor="t">
            <a:normAutofit/>
          </a:bodyPr>
          <a:lstStyle/>
          <a:p>
            <a:pPr marL="0" indent="0">
              <a:buNone/>
            </a:pPr>
            <a:endParaRPr lang="es-ES">
              <a:cs typeface="Calibri"/>
            </a:endParaRPr>
          </a:p>
          <a:p>
            <a:r>
              <a:rPr lang="es-ES">
                <a:cs typeface="Calibri"/>
              </a:rPr>
              <a:t>Communications</a:t>
            </a:r>
          </a:p>
          <a:p>
            <a:r>
              <a:rPr lang="es-ES" err="1">
                <a:cs typeface="Calibri"/>
              </a:rPr>
              <a:t>DroneApp</a:t>
            </a:r>
            <a:r>
              <a:rPr lang="es-ES">
                <a:cs typeface="Calibri"/>
              </a:rPr>
              <a:t> </a:t>
            </a:r>
            <a:r>
              <a:rPr lang="es-ES" err="1">
                <a:cs typeface="Calibri"/>
              </a:rPr>
              <a:t>connected</a:t>
            </a:r>
            <a:r>
              <a:rPr lang="es-ES">
                <a:cs typeface="Calibri"/>
              </a:rPr>
              <a:t> </a:t>
            </a:r>
            <a:r>
              <a:rPr lang="es-ES" err="1">
                <a:cs typeface="Calibri"/>
              </a:rPr>
              <a:t>with</a:t>
            </a:r>
            <a:r>
              <a:rPr lang="es-ES">
                <a:cs typeface="Calibri"/>
              </a:rPr>
              <a:t> </a:t>
            </a:r>
            <a:r>
              <a:rPr lang="es-ES" err="1">
                <a:cs typeface="Calibri"/>
              </a:rPr>
              <a:t>the</a:t>
            </a:r>
            <a:r>
              <a:rPr lang="es-ES">
                <a:cs typeface="Calibri"/>
              </a:rPr>
              <a:t> </a:t>
            </a:r>
            <a:r>
              <a:rPr lang="es-ES" err="1">
                <a:cs typeface="Calibri"/>
              </a:rPr>
              <a:t>Drone</a:t>
            </a:r>
            <a:r>
              <a:rPr lang="es-ES">
                <a:cs typeface="Calibri"/>
              </a:rPr>
              <a:t> API</a:t>
            </a:r>
          </a:p>
          <a:p>
            <a:r>
              <a:rPr lang="es-ES">
                <a:cs typeface="Calibri"/>
              </a:rPr>
              <a:t>Real time show</a:t>
            </a:r>
          </a:p>
          <a:p>
            <a:r>
              <a:rPr lang="es-ES" err="1">
                <a:cs typeface="Calibri"/>
              </a:rPr>
              <a:t>Flask</a:t>
            </a:r>
            <a:r>
              <a:rPr lang="es-ES">
                <a:cs typeface="Calibri"/>
              </a:rPr>
              <a:t> app </a:t>
            </a:r>
            <a:r>
              <a:rPr lang="es-ES" err="1">
                <a:cs typeface="Calibri"/>
              </a:rPr>
              <a:t>for</a:t>
            </a:r>
            <a:r>
              <a:rPr lang="es-ES">
                <a:cs typeface="Calibri"/>
              </a:rPr>
              <a:t> simple </a:t>
            </a:r>
            <a:r>
              <a:rPr lang="es-ES" err="1">
                <a:cs typeface="Calibri"/>
              </a:rPr>
              <a:t>navigation</a:t>
            </a:r>
            <a:r>
              <a:rPr lang="es-ES">
                <a:cs typeface="Calibri"/>
              </a:rPr>
              <a:t> </a:t>
            </a:r>
            <a:r>
              <a:rPr lang="es-ES" err="1">
                <a:cs typeface="Calibri"/>
              </a:rPr>
              <a:t>controller</a:t>
            </a:r>
            <a:endParaRPr lang="es-ES">
              <a:cs typeface="Calibri"/>
            </a:endParaRPr>
          </a:p>
          <a:p>
            <a:r>
              <a:rPr lang="es-ES" err="1">
                <a:cs typeface="Calibri"/>
              </a:rPr>
              <a:t>Router</a:t>
            </a:r>
            <a:r>
              <a:rPr lang="es-ES">
                <a:cs typeface="Calibri"/>
              </a:rPr>
              <a:t> </a:t>
            </a:r>
            <a:r>
              <a:rPr lang="es-ES" err="1">
                <a:cs typeface="Calibri"/>
              </a:rPr>
              <a:t>port</a:t>
            </a:r>
            <a:r>
              <a:rPr lang="es-ES">
                <a:cs typeface="Calibri"/>
              </a:rPr>
              <a:t> </a:t>
            </a:r>
            <a:r>
              <a:rPr lang="es-ES" err="1">
                <a:cs typeface="Calibri"/>
              </a:rPr>
              <a:t>forwarding</a:t>
            </a:r>
            <a:r>
              <a:rPr lang="es-ES">
                <a:cs typeface="Calibri"/>
              </a:rPr>
              <a:t> </a:t>
            </a:r>
            <a:r>
              <a:rPr lang="es-ES" err="1">
                <a:cs typeface="Calibri"/>
              </a:rPr>
              <a:t>to</a:t>
            </a:r>
            <a:r>
              <a:rPr lang="es-ES">
                <a:cs typeface="Calibri"/>
              </a:rPr>
              <a:t> be </a:t>
            </a:r>
            <a:r>
              <a:rPr lang="es-ES" err="1">
                <a:cs typeface="Calibri"/>
              </a:rPr>
              <a:t>able</a:t>
            </a:r>
            <a:r>
              <a:rPr lang="es-ES">
                <a:cs typeface="Calibri"/>
              </a:rPr>
              <a:t> </a:t>
            </a:r>
            <a:r>
              <a:rPr lang="es-ES" err="1">
                <a:cs typeface="Calibri"/>
              </a:rPr>
              <a:t>to</a:t>
            </a:r>
            <a:r>
              <a:rPr lang="es-ES">
                <a:cs typeface="Calibri"/>
              </a:rPr>
              <a:t> </a:t>
            </a:r>
            <a:r>
              <a:rPr lang="es-ES" err="1">
                <a:cs typeface="Calibri"/>
              </a:rPr>
              <a:t>work</a:t>
            </a:r>
            <a:r>
              <a:rPr lang="es-ES">
                <a:cs typeface="Calibri"/>
              </a:rPr>
              <a:t> </a:t>
            </a:r>
            <a:r>
              <a:rPr lang="es-ES" err="1">
                <a:cs typeface="Calibri"/>
              </a:rPr>
              <a:t>remotely</a:t>
            </a:r>
            <a:endParaRPr lang="es-ES">
              <a:cs typeface="Calibri"/>
            </a:endParaRPr>
          </a:p>
        </p:txBody>
      </p:sp>
      <p:pic>
        <p:nvPicPr>
          <p:cNvPr id="4" name="Imagen 4" descr="Un perro corriendo con un disco volador en el pasto&#10;&#10;Descripción generada con confianza alta">
            <a:extLst>
              <a:ext uri="{FF2B5EF4-FFF2-40B4-BE49-F238E27FC236}">
                <a16:creationId xmlns:a16="http://schemas.microsoft.com/office/drawing/2014/main" id="{FC33B1F7-A3BB-4CAD-9A30-7E20C771D239}"/>
              </a:ext>
            </a:extLst>
          </p:cNvPr>
          <p:cNvPicPr>
            <a:picLocks noChangeAspect="1"/>
          </p:cNvPicPr>
          <p:nvPr/>
        </p:nvPicPr>
        <p:blipFill>
          <a:blip r:embed="rId2"/>
          <a:stretch>
            <a:fillRect/>
          </a:stretch>
        </p:blipFill>
        <p:spPr>
          <a:xfrm>
            <a:off x="7585670" y="308377"/>
            <a:ext cx="4468621" cy="3354076"/>
          </a:xfrm>
          <a:prstGeom prst="rect">
            <a:avLst/>
          </a:prstGeom>
        </p:spPr>
      </p:pic>
    </p:spTree>
    <p:extLst>
      <p:ext uri="{BB962C8B-B14F-4D97-AF65-F5344CB8AC3E}">
        <p14:creationId xmlns:p14="http://schemas.microsoft.com/office/powerpoint/2010/main" val="72357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9AC3C-FE44-4341-B799-F20DE8937C2B}"/>
              </a:ext>
            </a:extLst>
          </p:cNvPr>
          <p:cNvSpPr txBox="1"/>
          <p:nvPr/>
        </p:nvSpPr>
        <p:spPr>
          <a:xfrm>
            <a:off x="998610" y="496378"/>
            <a:ext cx="9673702"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a:latin typeface="Noto Sans"/>
              </a:rPr>
              <a:t>Progress</a:t>
            </a:r>
            <a:endParaRPr lang="fr-FR"/>
          </a:p>
        </p:txBody>
      </p:sp>
      <p:sp>
        <p:nvSpPr>
          <p:cNvPr id="2" name="Rectangle 1">
            <a:extLst>
              <a:ext uri="{FF2B5EF4-FFF2-40B4-BE49-F238E27FC236}">
                <a16:creationId xmlns:a16="http://schemas.microsoft.com/office/drawing/2014/main" id="{A840493D-ED03-4C28-ACEE-38D98F2CE078}"/>
              </a:ext>
            </a:extLst>
          </p:cNvPr>
          <p:cNvSpPr/>
          <p:nvPr/>
        </p:nvSpPr>
        <p:spPr>
          <a:xfrm>
            <a:off x="0" y="3905250"/>
            <a:ext cx="121920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BB39A9F-E556-4742-91F3-57522BEE03C7}"/>
              </a:ext>
            </a:extLst>
          </p:cNvPr>
          <p:cNvSpPr/>
          <p:nvPr/>
        </p:nvSpPr>
        <p:spPr>
          <a:xfrm>
            <a:off x="1236474" y="3706812"/>
            <a:ext cx="625475" cy="625475"/>
          </a:xfrm>
          <a:prstGeom prst="ellipse">
            <a:avLst/>
          </a:prstGeom>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F591DA5-BEDB-402C-86C9-F3E4F94BF22F}"/>
              </a:ext>
            </a:extLst>
          </p:cNvPr>
          <p:cNvSpPr/>
          <p:nvPr/>
        </p:nvSpPr>
        <p:spPr>
          <a:xfrm>
            <a:off x="3331974" y="3706812"/>
            <a:ext cx="625475" cy="625475"/>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BA6FC83-E462-4892-847C-3365DC9EB610}"/>
              </a:ext>
            </a:extLst>
          </p:cNvPr>
          <p:cNvSpPr/>
          <p:nvPr/>
        </p:nvSpPr>
        <p:spPr>
          <a:xfrm>
            <a:off x="5522724" y="3706812"/>
            <a:ext cx="625475" cy="625475"/>
          </a:xfrm>
          <a:prstGeom prst="ellipse">
            <a:avLst/>
          </a:prstGeom>
          <a:solidFill>
            <a:schemeClr val="accent4"/>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5B3B0292-E90E-45F5-91ED-FC7AE600C01F}"/>
              </a:ext>
            </a:extLst>
          </p:cNvPr>
          <p:cNvSpPr/>
          <p:nvPr/>
        </p:nvSpPr>
        <p:spPr>
          <a:xfrm>
            <a:off x="7732524" y="3706812"/>
            <a:ext cx="625475" cy="625475"/>
          </a:xfrm>
          <a:prstGeom prst="ellipse">
            <a:avLst/>
          </a:prstGeom>
          <a:solidFill>
            <a:schemeClr val="accent5"/>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2B9300BF-75C1-46B4-A2E9-097AB3616AD6}"/>
              </a:ext>
            </a:extLst>
          </p:cNvPr>
          <p:cNvSpPr/>
          <p:nvPr/>
        </p:nvSpPr>
        <p:spPr>
          <a:xfrm>
            <a:off x="10189974" y="3706812"/>
            <a:ext cx="625475" cy="625475"/>
          </a:xfrm>
          <a:prstGeom prst="ellipse">
            <a:avLst/>
          </a:prstGeom>
          <a:solidFill>
            <a:schemeClr val="accent6"/>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10488-09C9-4873-9E7B-05933BB40164}"/>
              </a:ext>
            </a:extLst>
          </p:cNvPr>
          <p:cNvSpPr txBox="1"/>
          <p:nvPr/>
        </p:nvSpPr>
        <p:spPr>
          <a:xfrm>
            <a:off x="540025" y="1807186"/>
            <a:ext cx="2460389" cy="1508105"/>
          </a:xfrm>
          <a:prstGeom prst="rect">
            <a:avLst/>
          </a:prstGeom>
          <a:noFill/>
        </p:spPr>
        <p:txBody>
          <a:bodyPr wrap="square" rtlCol="0" anchor="t">
            <a:spAutoFit/>
          </a:bodyPr>
          <a:lstStyle/>
          <a:p>
            <a:pPr>
              <a:defRPr/>
            </a:pPr>
            <a:r>
              <a:rPr lang="en-GB" sz="2000" b="1">
                <a:latin typeface="Noto Sans"/>
                <a:ea typeface="Noto Sans" panose="020B0502040504020204" pitchFamily="34"/>
                <a:cs typeface="Noto Sans" panose="020B0502040504020204" pitchFamily="34"/>
              </a:rPr>
              <a:t>Dataset creation</a:t>
            </a:r>
            <a:r>
              <a:rPr kumimoji="0" lang="en-GB" sz="2000" b="0" i="0" u="none" strike="noStrike" kern="1200" cap="none" spc="0" normalizeH="0" baseline="0" noProof="0">
                <a:ln>
                  <a:noFill/>
                </a:ln>
                <a:effectLst/>
                <a:uLnTx/>
                <a:uFillTx/>
                <a:latin typeface="Noto Sans"/>
                <a:ea typeface="Noto Sans" panose="020B0502040504020204" pitchFamily="34"/>
                <a:cs typeface="Noto Sans" panose="020B0502040504020204" pitchFamily="34"/>
              </a:rPr>
              <a:t>:</a:t>
            </a:r>
            <a:r>
              <a:rPr lang="en-GB" sz="2000">
                <a:latin typeface="Noto Sans"/>
                <a:ea typeface="Noto Sans" panose="020B0502040504020204" pitchFamily="34"/>
                <a:cs typeface="Noto Sans" panose="020B0502040504020204" pitchFamily="34"/>
              </a:rPr>
              <a:t> </a:t>
            </a:r>
            <a:r>
              <a:rPr lang="en-US" sz="2000">
                <a:latin typeface="Noto Sans"/>
                <a:ea typeface="Noto Sans" panose="020B0502040504020204" pitchFamily="34"/>
                <a:cs typeface="Noto Sans" panose="020B0502040504020204" pitchFamily="34"/>
              </a:rPr>
              <a:t>Collect EEG signal with 4 golden cup sensors</a:t>
            </a:r>
            <a:endParaRPr lang="en-US">
              <a:latin typeface="Noto Sans"/>
            </a:endParaRPr>
          </a:p>
          <a:p>
            <a:pPr lvl="0" algn="just">
              <a:defRPr/>
            </a:pPr>
            <a:r>
              <a:rPr kumimoji="0" lang="en-US" sz="3200" b="1" i="0" u="none" strike="noStrike" kern="1200" cap="none" spc="0" normalizeH="0" baseline="0" noProof="0">
                <a:ln>
                  <a:noFill/>
                </a:ln>
                <a:solidFill>
                  <a:srgbClr val="00B050"/>
                </a:solidFill>
                <a:effectLst/>
                <a:uLnTx/>
                <a:uFillTx/>
                <a:latin typeface="Noto Sans"/>
                <a:ea typeface="Noto Sans" panose="020B0502040504020204" pitchFamily="34"/>
                <a:cs typeface="Noto Sans" panose="020B0502040504020204" pitchFamily="34"/>
              </a:rPr>
              <a:t>Done</a:t>
            </a:r>
            <a:endParaRPr kumimoji="0" lang="en-GB" sz="3200" b="1" i="0" u="none" strike="noStrike" kern="1200" cap="none" spc="0" normalizeH="0" baseline="0" noProof="0">
              <a:ln>
                <a:noFill/>
              </a:ln>
              <a:solidFill>
                <a:srgbClr val="00B050"/>
              </a:solidFill>
              <a:effectLst/>
              <a:uLnTx/>
              <a:uFillTx/>
              <a:latin typeface="Noto Sans"/>
              <a:ea typeface="Noto Sans" panose="020B0502040504020204" pitchFamily="34"/>
              <a:cs typeface="Noto Sans" panose="020B0502040504020204" pitchFamily="34"/>
            </a:endParaRPr>
          </a:p>
        </p:txBody>
      </p:sp>
      <p:sp>
        <p:nvSpPr>
          <p:cNvPr id="31" name="TextBox 30">
            <a:extLst>
              <a:ext uri="{FF2B5EF4-FFF2-40B4-BE49-F238E27FC236}">
                <a16:creationId xmlns:a16="http://schemas.microsoft.com/office/drawing/2014/main" id="{EC140A3C-972E-4E16-BF62-96E3E4F20234}"/>
              </a:ext>
            </a:extLst>
          </p:cNvPr>
          <p:cNvSpPr txBox="1"/>
          <p:nvPr/>
        </p:nvSpPr>
        <p:spPr>
          <a:xfrm>
            <a:off x="2685411" y="4630904"/>
            <a:ext cx="2290414" cy="1631216"/>
          </a:xfrm>
          <a:prstGeom prst="rect">
            <a:avLst/>
          </a:prstGeom>
          <a:noFill/>
        </p:spPr>
        <p:txBody>
          <a:bodyPr wrap="square" rtlCol="0">
            <a:spAutoFit/>
          </a:bodyPr>
          <a:lstStyle/>
          <a:p>
            <a:pPr lvl="0" algn="just">
              <a:defRPr/>
            </a:pPr>
            <a:r>
              <a:rPr lang="en-US" sz="2000" b="1">
                <a:latin typeface="Noto Sans" panose="020B0502040504020204" pitchFamily="34"/>
                <a:ea typeface="Noto Sans" panose="020B0502040504020204" pitchFamily="34"/>
                <a:cs typeface="Noto Sans" panose="020B0502040504020204" pitchFamily="34"/>
              </a:rPr>
              <a:t>Signal sending</a:t>
            </a:r>
            <a:r>
              <a:rPr lang="en-US" sz="2000">
                <a:latin typeface="Noto Sans" panose="020B0502040504020204" pitchFamily="34"/>
                <a:ea typeface="Noto Sans" panose="020B0502040504020204" pitchFamily="34"/>
                <a:cs typeface="Noto Sans" panose="020B0502040504020204" pitchFamily="34"/>
              </a:rPr>
              <a:t>: </a:t>
            </a:r>
          </a:p>
          <a:p>
            <a:pPr lvl="0" algn="just">
              <a:defRPr/>
            </a:pPr>
            <a:r>
              <a:rPr lang="en-US" sz="2000">
                <a:latin typeface="Noto Sans" panose="020B0502040504020204" pitchFamily="34"/>
                <a:ea typeface="Noto Sans" panose="020B0502040504020204" pitchFamily="34"/>
                <a:cs typeface="Noto Sans" panose="020B0502040504020204" pitchFamily="34"/>
              </a:rPr>
              <a:t>in real-time from a Board to PC and/or Cloud (Amazon Web Services)</a:t>
            </a:r>
            <a:endParaRPr kumimoji="0" lang="en-GB" sz="20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3" name="TextBox 32">
            <a:extLst>
              <a:ext uri="{FF2B5EF4-FFF2-40B4-BE49-F238E27FC236}">
                <a16:creationId xmlns:a16="http://schemas.microsoft.com/office/drawing/2014/main" id="{0C6D2D17-B294-49A8-B855-3D01106315F6}"/>
              </a:ext>
            </a:extLst>
          </p:cNvPr>
          <p:cNvSpPr txBox="1"/>
          <p:nvPr/>
        </p:nvSpPr>
        <p:spPr>
          <a:xfrm>
            <a:off x="4876161" y="2390719"/>
            <a:ext cx="3128201" cy="1200329"/>
          </a:xfrm>
          <a:prstGeom prst="rect">
            <a:avLst/>
          </a:prstGeom>
          <a:noFill/>
        </p:spPr>
        <p:txBody>
          <a:bodyPr wrap="square" rtlCol="0" anchor="t">
            <a:spAutoFit/>
          </a:bodyPr>
          <a:lstStyle/>
          <a:p>
            <a:pPr algn="just">
              <a:defRPr/>
            </a:pPr>
            <a:r>
              <a:rPr lang="fr-FR" sz="2000" b="1"/>
              <a:t>Signal/data </a:t>
            </a:r>
            <a:r>
              <a:rPr lang="fr-FR" sz="2000" b="1" err="1"/>
              <a:t>pre</a:t>
            </a:r>
            <a:r>
              <a:rPr lang="fr-FR" sz="2000" b="1"/>
              <a:t> </a:t>
            </a:r>
            <a:r>
              <a:rPr lang="fr-FR" sz="2000" b="1" err="1"/>
              <a:t>processing</a:t>
            </a:r>
            <a:r>
              <a:rPr lang="fr-FR" sz="2000" b="1"/>
              <a:t>: Data </a:t>
            </a:r>
            <a:r>
              <a:rPr lang="fr-FR" sz="2000" b="1" err="1"/>
              <a:t>cleaning</a:t>
            </a:r>
            <a:r>
              <a:rPr lang="fr-FR" sz="2000" b="1"/>
              <a:t>, noise</a:t>
            </a:r>
            <a:endParaRPr lang="fr-FR" sz="2000" b="1" i="0" u="none" strike="noStrike" kern="1200" cap="none" spc="0" normalizeH="0" baseline="0" noProof="0">
              <a:ln>
                <a:noFill/>
              </a:ln>
              <a:effectLst/>
              <a:uLnTx/>
              <a:uFillTx/>
              <a:latin typeface="Calibri"/>
              <a:ea typeface="Noto Sans" panose="020B0502040504020204" pitchFamily="34"/>
              <a:cs typeface="Calibri"/>
            </a:endParaRPr>
          </a:p>
          <a:p>
            <a:pPr algn="just">
              <a:defRPr/>
            </a:pPr>
            <a:r>
              <a:rPr lang="en-US" sz="3200" b="1">
                <a:solidFill>
                  <a:srgbClr val="00B050"/>
                </a:solidFill>
                <a:latin typeface="Noto Sans"/>
                <a:ea typeface="Noto Sans" panose="020B0502040504020204" pitchFamily="34"/>
                <a:cs typeface="Noto Sans" panose="020B0502040504020204" pitchFamily="34"/>
              </a:rPr>
              <a:t>Done</a:t>
            </a:r>
            <a:endParaRPr lang="en-GB" sz="3200" b="1">
              <a:solidFill>
                <a:srgbClr val="00B050"/>
              </a:solidFill>
              <a:latin typeface="Noto Sans"/>
              <a:ea typeface="Noto Sans" panose="020B0502040504020204" pitchFamily="34"/>
              <a:cs typeface="Noto Sans" panose="020B0502040504020204" pitchFamily="34"/>
            </a:endParaRPr>
          </a:p>
        </p:txBody>
      </p:sp>
      <p:sp>
        <p:nvSpPr>
          <p:cNvPr id="34" name="TextBox 33">
            <a:extLst>
              <a:ext uri="{FF2B5EF4-FFF2-40B4-BE49-F238E27FC236}">
                <a16:creationId xmlns:a16="http://schemas.microsoft.com/office/drawing/2014/main" id="{48FFCDDC-C535-4CEA-A5B3-64C596BC037F}"/>
              </a:ext>
            </a:extLst>
          </p:cNvPr>
          <p:cNvSpPr txBox="1"/>
          <p:nvPr/>
        </p:nvSpPr>
        <p:spPr>
          <a:xfrm>
            <a:off x="9524361" y="2388273"/>
            <a:ext cx="1962790" cy="707886"/>
          </a:xfrm>
          <a:prstGeom prst="rect">
            <a:avLst/>
          </a:prstGeom>
          <a:noFill/>
        </p:spPr>
        <p:txBody>
          <a:bodyPr wrap="square" rtlCol="0" anchor="t">
            <a:spAutoFit/>
          </a:bodyPr>
          <a:lstStyle/>
          <a:p>
            <a:pPr lvl="0" algn="just">
              <a:defRPr/>
            </a:pPr>
            <a:r>
              <a:rPr lang="en-US" sz="2000" b="1"/>
              <a:t>API Drone</a:t>
            </a:r>
            <a:br>
              <a:rPr lang="en-US" sz="2000" b="1"/>
            </a:br>
            <a:endParaRPr kumimoji="0" lang="en-GB" sz="2000" b="0"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5" name="TextBox 34">
            <a:extLst>
              <a:ext uri="{FF2B5EF4-FFF2-40B4-BE49-F238E27FC236}">
                <a16:creationId xmlns:a16="http://schemas.microsoft.com/office/drawing/2014/main" id="{9FAF0F6A-4BF2-4B76-A7B1-14C5E5D3314E}"/>
              </a:ext>
            </a:extLst>
          </p:cNvPr>
          <p:cNvSpPr txBox="1"/>
          <p:nvPr/>
        </p:nvSpPr>
        <p:spPr>
          <a:xfrm>
            <a:off x="6155128" y="4630904"/>
            <a:ext cx="3893298" cy="1877437"/>
          </a:xfrm>
          <a:prstGeom prst="rect">
            <a:avLst/>
          </a:prstGeom>
          <a:noFill/>
        </p:spPr>
        <p:txBody>
          <a:bodyPr wrap="square" rtlCol="0" anchor="t">
            <a:spAutoFit/>
          </a:bodyPr>
          <a:lstStyle/>
          <a:p>
            <a:pPr lvl="0" algn="just">
              <a:defRPr/>
            </a:pPr>
            <a:r>
              <a:rPr lang="fr-FR" sz="2000" b="1"/>
              <a:t>Classification:</a:t>
            </a:r>
          </a:p>
          <a:p>
            <a:pPr lvl="0" algn="just">
              <a:defRPr/>
            </a:pPr>
            <a:r>
              <a:rPr lang="fr-FR" sz="2000" b="1"/>
              <a:t>Data </a:t>
            </a:r>
            <a:r>
              <a:rPr lang="fr-FR" sz="2000" b="1" err="1"/>
              <a:t>augmentaion</a:t>
            </a:r>
            <a:r>
              <a:rPr lang="fr-FR" sz="2000" b="1"/>
              <a:t> </a:t>
            </a:r>
            <a:r>
              <a:rPr lang="en-US" sz="3200" b="1">
                <a:solidFill>
                  <a:srgbClr val="00B050"/>
                </a:solidFill>
                <a:latin typeface="Noto Sans"/>
              </a:rPr>
              <a:t>Done</a:t>
            </a:r>
            <a:endParaRPr lang="fr-FR" sz="3200" b="1">
              <a:solidFill>
                <a:srgbClr val="00B050"/>
              </a:solidFill>
              <a:latin typeface="Noto Sans"/>
            </a:endParaRPr>
          </a:p>
          <a:p>
            <a:pPr algn="just">
              <a:defRPr/>
            </a:pPr>
            <a:r>
              <a:rPr kumimoji="0" lang="fr-FR" sz="2000" b="1" i="0" u="none" strike="noStrike" kern="1200" cap="none" spc="0" normalizeH="0" baseline="0" noProof="0">
                <a:ln>
                  <a:noFill/>
                </a:ln>
                <a:effectLst/>
                <a:uLnTx/>
                <a:uFillTx/>
                <a:latin typeface="Noto Sans"/>
                <a:ea typeface="Noto Sans" panose="020B0502040504020204" pitchFamily="34"/>
                <a:cs typeface="Noto Sans" panose="020B0502040504020204" pitchFamily="34"/>
              </a:rPr>
              <a:t>SVM</a:t>
            </a:r>
            <a:r>
              <a:rPr lang="fr-FR" sz="2000" b="1">
                <a:latin typeface="Noto Sans"/>
                <a:ea typeface="Noto Sans" panose="020B0502040504020204" pitchFamily="34"/>
                <a:cs typeface="Noto Sans" panose="020B0502040504020204" pitchFamily="34"/>
              </a:rPr>
              <a:t> </a:t>
            </a:r>
            <a:r>
              <a:rPr kumimoji="0" lang="fr-FR" sz="2000" b="1" i="0" u="none" strike="noStrike" kern="1200" cap="none" spc="0" normalizeH="0" baseline="0" noProof="0">
                <a:ln>
                  <a:noFill/>
                </a:ln>
                <a:effectLst/>
                <a:uLnTx/>
                <a:uFillTx/>
                <a:latin typeface="Noto Sans"/>
                <a:ea typeface="Noto Sans" panose="020B0502040504020204" pitchFamily="34"/>
                <a:cs typeface="Noto Sans" panose="020B0502040504020204" pitchFamily="34"/>
              </a:rPr>
              <a:t> </a:t>
            </a:r>
            <a:r>
              <a:rPr lang="en-US" sz="3200" b="1">
                <a:solidFill>
                  <a:srgbClr val="00B050"/>
                </a:solidFill>
                <a:latin typeface="Noto Sans"/>
                <a:ea typeface="Noto Sans" panose="020B0502040504020204" pitchFamily="34"/>
                <a:cs typeface="Noto Sans" panose="020B0502040504020204" pitchFamily="34"/>
              </a:rPr>
              <a:t>Done</a:t>
            </a:r>
            <a:endParaRPr kumimoji="0" lang="fr-FR" sz="3200" b="1" i="0" u="none" strike="noStrike" kern="1200" cap="none" spc="0" normalizeH="0" baseline="0" noProof="0">
              <a:ln>
                <a:noFill/>
              </a:ln>
              <a:solidFill>
                <a:srgbClr val="00B050"/>
              </a:solidFill>
              <a:effectLst/>
              <a:uLnTx/>
              <a:uFillTx/>
              <a:latin typeface="Noto Sans"/>
              <a:ea typeface="Noto Sans" panose="020B0502040504020204" pitchFamily="34"/>
              <a:cs typeface="Noto Sans" panose="020B0502040504020204" pitchFamily="34"/>
            </a:endParaRPr>
          </a:p>
          <a:p>
            <a:pPr algn="just">
              <a:defRPr/>
            </a:pPr>
            <a:r>
              <a:rPr kumimoji="0" lang="fr-FR" sz="2000" b="1" i="0" u="none" strike="noStrike" kern="1200" cap="none" spc="0" normalizeH="0" baseline="0" noProof="0">
                <a:ln>
                  <a:noFill/>
                </a:ln>
                <a:effectLst/>
                <a:uLnTx/>
                <a:uFillTx/>
                <a:latin typeface="Noto Sans"/>
                <a:ea typeface="Noto Sans" panose="020B0502040504020204" pitchFamily="34"/>
                <a:cs typeface="Noto Sans" panose="020B0502040504020204" pitchFamily="34"/>
              </a:rPr>
              <a:t> </a:t>
            </a:r>
            <a:r>
              <a:rPr kumimoji="0" lang="fr-FR" sz="2000" b="1" i="0" u="none" strike="noStrike" kern="1200" cap="none" spc="0" normalizeH="0" baseline="0" noProof="0" err="1">
                <a:ln>
                  <a:noFill/>
                </a:ln>
                <a:effectLst/>
                <a:uLnTx/>
                <a:uFillTx/>
                <a:latin typeface="Noto Sans"/>
                <a:ea typeface="Noto Sans" panose="020B0502040504020204" pitchFamily="34"/>
                <a:cs typeface="Noto Sans" panose="020B0502040504020204" pitchFamily="34"/>
              </a:rPr>
              <a:t>Deep</a:t>
            </a:r>
            <a:r>
              <a:rPr kumimoji="0" lang="fr-FR" sz="2000" b="1" i="0" u="none" strike="noStrike" kern="1200" cap="none" spc="0" normalizeH="0" baseline="0" noProof="0">
                <a:ln>
                  <a:noFill/>
                </a:ln>
                <a:effectLst/>
                <a:uLnTx/>
                <a:uFillTx/>
                <a:latin typeface="Noto Sans"/>
                <a:ea typeface="Noto Sans" panose="020B0502040504020204" pitchFamily="34"/>
                <a:cs typeface="Noto Sans" panose="020B0502040504020204" pitchFamily="34"/>
              </a:rPr>
              <a:t> </a:t>
            </a:r>
            <a:r>
              <a:rPr kumimoji="0" lang="fr-FR" sz="2000" b="1" i="0" u="none" strike="noStrike" kern="1200" cap="none" spc="0" normalizeH="0" baseline="0" noProof="0" err="1">
                <a:ln>
                  <a:noFill/>
                </a:ln>
                <a:effectLst/>
                <a:uLnTx/>
                <a:uFillTx/>
                <a:latin typeface="Noto Sans"/>
                <a:ea typeface="Noto Sans" panose="020B0502040504020204" pitchFamily="34"/>
                <a:cs typeface="Noto Sans" panose="020B0502040504020204" pitchFamily="34"/>
              </a:rPr>
              <a:t>learning</a:t>
            </a:r>
            <a:r>
              <a:rPr kumimoji="0" lang="fr-FR" sz="2000" b="1" i="0" u="none" strike="noStrike" kern="1200" cap="none" spc="0" normalizeH="0" baseline="0" noProof="0">
                <a:ln>
                  <a:noFill/>
                </a:ln>
                <a:effectLst/>
                <a:uLnTx/>
                <a:uFillTx/>
                <a:latin typeface="Noto Sans"/>
                <a:ea typeface="Noto Sans" panose="020B0502040504020204" pitchFamily="34"/>
                <a:cs typeface="Noto Sans" panose="020B0502040504020204" pitchFamily="34"/>
              </a:rPr>
              <a:t> </a:t>
            </a:r>
            <a:r>
              <a:rPr kumimoji="0" lang="en-US" sz="3200" b="1" i="0" u="none" strike="noStrike" kern="1200" cap="none" spc="0" normalizeH="0" baseline="0" noProof="0">
                <a:ln>
                  <a:noFill/>
                </a:ln>
                <a:solidFill>
                  <a:srgbClr val="FF0000"/>
                </a:solidFill>
                <a:effectLst/>
                <a:uLnTx/>
                <a:uFillTx/>
                <a:latin typeface="Noto Sans" panose="020B0502040504020204" pitchFamily="34"/>
                <a:ea typeface="Noto Sans" panose="020B0502040504020204" pitchFamily="34"/>
                <a:cs typeface="Noto Sans" panose="020B0502040504020204" pitchFamily="34"/>
              </a:rPr>
              <a:t>On-going</a:t>
            </a:r>
            <a:r>
              <a:rPr kumimoji="0" lang="en-US" sz="2000" b="1" i="0" u="none" strike="noStrike" kern="1200" cap="none" spc="0" normalizeH="0" baseline="0" noProof="0">
                <a:ln>
                  <a:noFill/>
                </a:ln>
                <a:solidFill>
                  <a:srgbClr val="FF0000"/>
                </a:solidFill>
                <a:effectLst/>
                <a:uLnTx/>
                <a:uFillTx/>
                <a:latin typeface="Noto Sans" panose="020B0502040504020204" pitchFamily="34"/>
                <a:ea typeface="Noto Sans" panose="020B0502040504020204" pitchFamily="34"/>
                <a:cs typeface="Noto Sans" panose="020B0502040504020204" pitchFamily="34"/>
              </a:rPr>
              <a:t> </a:t>
            </a:r>
            <a:endParaRPr lang="en-GB" sz="2000" b="1">
              <a:solidFill>
                <a:srgbClr val="FF0000"/>
              </a:solidFill>
              <a:latin typeface="Noto Sans" panose="020B0502040504020204" pitchFamily="34"/>
              <a:ea typeface="Noto Sans" panose="020B0502040504020204" pitchFamily="34"/>
              <a:cs typeface="Noto Sans" panose="020B0502040504020204" pitchFamily="34"/>
            </a:endParaRPr>
          </a:p>
        </p:txBody>
      </p:sp>
      <p:sp>
        <p:nvSpPr>
          <p:cNvPr id="39" name="TextBox 38">
            <a:extLst>
              <a:ext uri="{FF2B5EF4-FFF2-40B4-BE49-F238E27FC236}">
                <a16:creationId xmlns:a16="http://schemas.microsoft.com/office/drawing/2014/main" id="{430529B4-EFC8-4092-845B-A63565AEE513}"/>
              </a:ext>
            </a:extLst>
          </p:cNvPr>
          <p:cNvSpPr txBox="1"/>
          <p:nvPr/>
        </p:nvSpPr>
        <p:spPr>
          <a:xfrm>
            <a:off x="1236473" y="3781022"/>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01</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509B505E-3812-4A49-B70A-B35F6535BA62}"/>
              </a:ext>
            </a:extLst>
          </p:cNvPr>
          <p:cNvSpPr txBox="1"/>
          <p:nvPr/>
        </p:nvSpPr>
        <p:spPr>
          <a:xfrm>
            <a:off x="3331973" y="3781022"/>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a:t>
            </a:r>
            <a:r>
              <a:rPr kumimoji="0" lang="fr-FR"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2</a:t>
            </a: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4" name="TextBox 43">
            <a:extLst>
              <a:ext uri="{FF2B5EF4-FFF2-40B4-BE49-F238E27FC236}">
                <a16:creationId xmlns:a16="http://schemas.microsoft.com/office/drawing/2014/main" id="{52CBCC2A-1053-45D9-8BB8-25FBF08A77B6}"/>
              </a:ext>
            </a:extLst>
          </p:cNvPr>
          <p:cNvSpPr txBox="1"/>
          <p:nvPr/>
        </p:nvSpPr>
        <p:spPr>
          <a:xfrm>
            <a:off x="5529651" y="3781022"/>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03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5" name="TextBox 44">
            <a:extLst>
              <a:ext uri="{FF2B5EF4-FFF2-40B4-BE49-F238E27FC236}">
                <a16:creationId xmlns:a16="http://schemas.microsoft.com/office/drawing/2014/main" id="{D3AC7BBC-8186-4AEB-867F-9D58EBAC73A3}"/>
              </a:ext>
            </a:extLst>
          </p:cNvPr>
          <p:cNvSpPr txBox="1"/>
          <p:nvPr/>
        </p:nvSpPr>
        <p:spPr>
          <a:xfrm>
            <a:off x="7732524" y="3781022"/>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04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6" name="TextBox 45">
            <a:extLst>
              <a:ext uri="{FF2B5EF4-FFF2-40B4-BE49-F238E27FC236}">
                <a16:creationId xmlns:a16="http://schemas.microsoft.com/office/drawing/2014/main" id="{3DBC438E-173F-4C54-9771-7B7D411FC014}"/>
              </a:ext>
            </a:extLst>
          </p:cNvPr>
          <p:cNvSpPr txBox="1"/>
          <p:nvPr/>
        </p:nvSpPr>
        <p:spPr>
          <a:xfrm>
            <a:off x="10196901" y="3781022"/>
            <a:ext cx="625476"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5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05 </a:t>
            </a:r>
            <a:endParaRPr kumimoji="0" lang="en-GB" sz="2500" b="1"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90" name="Group 89">
            <a:extLst>
              <a:ext uri="{FF2B5EF4-FFF2-40B4-BE49-F238E27FC236}">
                <a16:creationId xmlns:a16="http://schemas.microsoft.com/office/drawing/2014/main" id="{98D9EA13-35E9-46D6-B272-795A162362F6}"/>
              </a:ext>
            </a:extLst>
          </p:cNvPr>
          <p:cNvGrpSpPr/>
          <p:nvPr/>
        </p:nvGrpSpPr>
        <p:grpSpPr>
          <a:xfrm>
            <a:off x="10024613" y="4582884"/>
            <a:ext cx="921557" cy="970374"/>
            <a:chOff x="5995988" y="2712903"/>
            <a:chExt cx="2457450" cy="2587625"/>
          </a:xfrm>
          <a:solidFill>
            <a:schemeClr val="tx1"/>
          </a:solidFill>
        </p:grpSpPr>
        <p:sp>
          <p:nvSpPr>
            <p:cNvPr id="91" name="Freeform 6">
              <a:extLst>
                <a:ext uri="{FF2B5EF4-FFF2-40B4-BE49-F238E27FC236}">
                  <a16:creationId xmlns:a16="http://schemas.microsoft.com/office/drawing/2014/main" id="{AD5A5BD1-8711-4CF5-9CCC-00D6761BC993}"/>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7">
              <a:extLst>
                <a:ext uri="{FF2B5EF4-FFF2-40B4-BE49-F238E27FC236}">
                  <a16:creationId xmlns:a16="http://schemas.microsoft.com/office/drawing/2014/main" id="{608E731D-284E-4074-B955-D799B2491D49}"/>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8">
              <a:extLst>
                <a:ext uri="{FF2B5EF4-FFF2-40B4-BE49-F238E27FC236}">
                  <a16:creationId xmlns:a16="http://schemas.microsoft.com/office/drawing/2014/main" id="{559FE5F2-F487-4EAF-9988-43A152F11757}"/>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8" name="Oval 57">
            <a:extLst>
              <a:ext uri="{FF2B5EF4-FFF2-40B4-BE49-F238E27FC236}">
                <a16:creationId xmlns:a16="http://schemas.microsoft.com/office/drawing/2014/main" id="{8D2C987B-C860-4CE8-81CC-F6923023A93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fr-FR">
                <a:latin typeface="Noto Sans" panose="020B0502040504020204" pitchFamily="34"/>
                <a:ea typeface="Noto Sans" panose="020B0502040504020204" pitchFamily="34"/>
                <a:cs typeface="Noto Sans" panose="020B0502040504020204" pitchFamily="34"/>
              </a:rPr>
              <a:t>5</a:t>
            </a:r>
            <a:endParaRPr lang="en-GB">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44820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D2C0BD31-A995-421D-AFE8-01DA2A13CD51}"/>
              </a:ext>
            </a:extLst>
          </p:cNvPr>
          <p:cNvSpPr/>
          <p:nvPr/>
        </p:nvSpPr>
        <p:spPr>
          <a:xfrm>
            <a:off x="3340452" y="3934991"/>
            <a:ext cx="2076449" cy="2062217"/>
          </a:xfrm>
          <a:prstGeom prst="ellipse">
            <a:avLst/>
          </a:prstGeom>
          <a:blipFill>
            <a:blip r:embed="rId2"/>
            <a:stretch>
              <a:fillRect/>
            </a:stretch>
          </a:blipFill>
          <a:ln w="1270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A0728AE-7C0E-42BB-9912-75E929F569DF}"/>
              </a:ext>
            </a:extLst>
          </p:cNvPr>
          <p:cNvSpPr/>
          <p:nvPr/>
        </p:nvSpPr>
        <p:spPr>
          <a:xfrm>
            <a:off x="5557346" y="1439435"/>
            <a:ext cx="2076450" cy="2076450"/>
          </a:xfrm>
          <a:prstGeom prst="ellipse">
            <a:avLst/>
          </a:prstGeom>
          <a:blipFill>
            <a:blip r:embed="rId3"/>
            <a:stretch>
              <a:fillRect/>
            </a:stretch>
          </a:blipFill>
          <a:ln w="1270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4A113B0-3FC6-48E3-91D5-A36047039BFA}"/>
              </a:ext>
            </a:extLst>
          </p:cNvPr>
          <p:cNvSpPr/>
          <p:nvPr/>
        </p:nvSpPr>
        <p:spPr>
          <a:xfrm>
            <a:off x="950421" y="1373308"/>
            <a:ext cx="2076450" cy="2076450"/>
          </a:xfrm>
          <a:prstGeom prst="ellipse">
            <a:avLst/>
          </a:prstGeom>
          <a:blipFill>
            <a:blip r:embed="rId4"/>
            <a:stretch>
              <a:fillRect/>
            </a:stretch>
          </a:blipFill>
          <a:ln w="1270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776B469-3669-409E-9C74-4690E9805F85}"/>
              </a:ext>
            </a:extLst>
          </p:cNvPr>
          <p:cNvSpPr/>
          <p:nvPr/>
        </p:nvSpPr>
        <p:spPr>
          <a:xfrm>
            <a:off x="7579665" y="4054874"/>
            <a:ext cx="2076450" cy="207645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270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BCC8AB1-9079-4BB9-966A-ECAC0BBDAFEE}"/>
              </a:ext>
            </a:extLst>
          </p:cNvPr>
          <p:cNvSpPr/>
          <p:nvPr/>
        </p:nvSpPr>
        <p:spPr>
          <a:xfrm>
            <a:off x="11512283" y="191668"/>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endParaRPr kumimoji="0" lang="en-GB"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8" name="TextBox 87">
            <a:extLst>
              <a:ext uri="{FF2B5EF4-FFF2-40B4-BE49-F238E27FC236}">
                <a16:creationId xmlns:a16="http://schemas.microsoft.com/office/drawing/2014/main" id="{1AE9997D-C3AF-4663-8E04-687F70F0892F}"/>
              </a:ext>
            </a:extLst>
          </p:cNvPr>
          <p:cNvSpPr txBox="1"/>
          <p:nvPr/>
        </p:nvSpPr>
        <p:spPr>
          <a:xfrm>
            <a:off x="567816" y="280665"/>
            <a:ext cx="10764138" cy="861774"/>
          </a:xfrm>
          <a:prstGeom prst="rect">
            <a:avLst/>
          </a:prstGeom>
          <a:noFill/>
        </p:spPr>
        <p:txBody>
          <a:bodyPr wrap="square" rtlCol="0" anchor="t">
            <a:spAutoFit/>
          </a:bodyPr>
          <a:lstStyle/>
          <a:p>
            <a:pPr algn="ctr">
              <a:defRPr/>
            </a:pPr>
            <a:r>
              <a:rPr lang="en-US" sz="5000">
                <a:latin typeface="Noto Sans"/>
                <a:ea typeface="Noto Sans" panose="020B0502040504020204" pitchFamily="34"/>
                <a:cs typeface="Noto Sans" panose="020B0502040504020204" pitchFamily="34"/>
              </a:rPr>
              <a:t>TEAM </a:t>
            </a:r>
            <a:endParaRPr lang="en-GB" sz="5000">
              <a:latin typeface="Noto Sans"/>
              <a:ea typeface="Noto Sans" panose="020B0502040504020204" pitchFamily="34"/>
              <a:cs typeface="Noto Sans" panose="020B0502040504020204" pitchFamily="34"/>
            </a:endParaRPr>
          </a:p>
        </p:txBody>
      </p:sp>
      <p:sp>
        <p:nvSpPr>
          <p:cNvPr id="90" name="TextBox 89">
            <a:extLst>
              <a:ext uri="{FF2B5EF4-FFF2-40B4-BE49-F238E27FC236}">
                <a16:creationId xmlns:a16="http://schemas.microsoft.com/office/drawing/2014/main" id="{40E0036F-DA1D-4621-863B-C8152A84E6EB}"/>
              </a:ext>
            </a:extLst>
          </p:cNvPr>
          <p:cNvSpPr txBox="1"/>
          <p:nvPr/>
        </p:nvSpPr>
        <p:spPr>
          <a:xfrm>
            <a:off x="1083702" y="3820605"/>
            <a:ext cx="192418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Albert </a:t>
            </a:r>
          </a:p>
        </p:txBody>
      </p:sp>
      <p:sp>
        <p:nvSpPr>
          <p:cNvPr id="114" name="TextBox 113">
            <a:extLst>
              <a:ext uri="{FF2B5EF4-FFF2-40B4-BE49-F238E27FC236}">
                <a16:creationId xmlns:a16="http://schemas.microsoft.com/office/drawing/2014/main" id="{8E4309AE-C9DD-4871-AC45-F4B301A6DC9D}"/>
              </a:ext>
            </a:extLst>
          </p:cNvPr>
          <p:cNvSpPr txBox="1"/>
          <p:nvPr/>
        </p:nvSpPr>
        <p:spPr>
          <a:xfrm>
            <a:off x="7579666" y="6247744"/>
            <a:ext cx="2076449" cy="477054"/>
          </a:xfrm>
          <a:prstGeom prst="rect">
            <a:avLst/>
          </a:prstGeom>
          <a:noFill/>
        </p:spPr>
        <p:txBody>
          <a:bodyPr wrap="square" rtlCol="0">
            <a:spAutoFit/>
          </a:bodyPr>
          <a:lstStyle/>
          <a:p>
            <a:pPr lvl="0" algn="ctr">
              <a:defRPr/>
            </a:pPr>
            <a:r>
              <a:rPr lang="en-US" sz="2500" b="1">
                <a:latin typeface="Open Sans" panose="020B0606030504020204" pitchFamily="34" charset="0"/>
              </a:rPr>
              <a:t>Ali</a:t>
            </a:r>
            <a:endPar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2" name="TextBox 121">
            <a:extLst>
              <a:ext uri="{FF2B5EF4-FFF2-40B4-BE49-F238E27FC236}">
                <a16:creationId xmlns:a16="http://schemas.microsoft.com/office/drawing/2014/main" id="{B3574B59-5551-4755-8689-F896EF1C5BEF}"/>
              </a:ext>
            </a:extLst>
          </p:cNvPr>
          <p:cNvSpPr txBox="1"/>
          <p:nvPr/>
        </p:nvSpPr>
        <p:spPr>
          <a:xfrm>
            <a:off x="5709608" y="3580869"/>
            <a:ext cx="1924188" cy="47705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1">
                <a:latin typeface="Open Sans"/>
                <a:ea typeface="Noto Sans" panose="020B0502040504020204" pitchFamily="34"/>
                <a:cs typeface="Noto Sans" panose="020B0502040504020204" pitchFamily="34"/>
              </a:rPr>
              <a:t>Antonio</a:t>
            </a:r>
            <a:endPar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4" name="TextBox 123">
            <a:extLst>
              <a:ext uri="{FF2B5EF4-FFF2-40B4-BE49-F238E27FC236}">
                <a16:creationId xmlns:a16="http://schemas.microsoft.com/office/drawing/2014/main" id="{3082E182-4C3D-4BC7-965C-DF76475A83BC}"/>
              </a:ext>
            </a:extLst>
          </p:cNvPr>
          <p:cNvSpPr txBox="1"/>
          <p:nvPr/>
        </p:nvSpPr>
        <p:spPr>
          <a:xfrm>
            <a:off x="3601523" y="6092889"/>
            <a:ext cx="192418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rPr>
              <a:t>Asma</a:t>
            </a:r>
          </a:p>
        </p:txBody>
      </p:sp>
      <p:sp>
        <p:nvSpPr>
          <p:cNvPr id="41" name="Oval 83">
            <a:extLst>
              <a:ext uri="{FF2B5EF4-FFF2-40B4-BE49-F238E27FC236}">
                <a16:creationId xmlns:a16="http://schemas.microsoft.com/office/drawing/2014/main" id="{48617CFF-ECDF-4D36-A339-95C65566FBCC}"/>
              </a:ext>
            </a:extLst>
          </p:cNvPr>
          <p:cNvSpPr/>
          <p:nvPr/>
        </p:nvSpPr>
        <p:spPr>
          <a:xfrm>
            <a:off x="9511795" y="1482362"/>
            <a:ext cx="2076450" cy="1944195"/>
          </a:xfrm>
          <a:prstGeom prst="ellipse">
            <a:avLst/>
          </a:prstGeom>
          <a:blipFill>
            <a:blip r:embed="rId6"/>
            <a:stretch>
              <a:fillRect/>
            </a:stretch>
          </a:blipFill>
          <a:ln w="1270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3">
            <a:extLst>
              <a:ext uri="{FF2B5EF4-FFF2-40B4-BE49-F238E27FC236}">
                <a16:creationId xmlns:a16="http://schemas.microsoft.com/office/drawing/2014/main" id="{9DBFEED6-3AE7-4EDC-9FCB-8668B8BF48A0}"/>
              </a:ext>
            </a:extLst>
          </p:cNvPr>
          <p:cNvSpPr txBox="1"/>
          <p:nvPr/>
        </p:nvSpPr>
        <p:spPr>
          <a:xfrm>
            <a:off x="9588095" y="3700338"/>
            <a:ext cx="192418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500" b="1">
                <a:latin typeface="Noto Sans" panose="020B0502040504020204" pitchFamily="34"/>
                <a:ea typeface="Noto Sans" panose="020B0502040504020204" pitchFamily="34"/>
                <a:cs typeface="Noto Sans" panose="020B0502040504020204" pitchFamily="34"/>
              </a:rPr>
              <a:t>Eva</a:t>
            </a:r>
            <a:endParaRPr kumimoji="0" lang="en-GB" sz="2500" b="1" i="0" u="none" strike="noStrike" kern="1200" cap="none" spc="0" normalizeH="0" baseline="0" noProof="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407918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B4598575-E0CD-4B0E-BD87-942520C95E42}"/>
              </a:ext>
            </a:extLst>
          </p:cNvPr>
          <p:cNvSpPr txBox="1"/>
          <p:nvPr/>
        </p:nvSpPr>
        <p:spPr>
          <a:xfrm>
            <a:off x="1184518" y="466591"/>
            <a:ext cx="11366500" cy="830997"/>
          </a:xfrm>
          <a:prstGeom prst="rect">
            <a:avLst/>
          </a:prstGeom>
          <a:noFill/>
        </p:spPr>
        <p:txBody>
          <a:bodyPr wrap="square" rtlCol="0" anchor="t">
            <a:spAutoFit/>
          </a:bodyPr>
          <a:lstStyle/>
          <a:p>
            <a:pPr algn="just">
              <a:defRPr/>
            </a:pPr>
            <a:r>
              <a:rPr lang="en-US" sz="4000">
                <a:solidFill>
                  <a:schemeClr val="bg1"/>
                </a:solidFill>
                <a:latin typeface="Open Sans"/>
              </a:rPr>
              <a:t>Move a </a:t>
            </a:r>
            <a:r>
              <a:rPr lang="en-US" sz="4800" b="1">
                <a:solidFill>
                  <a:schemeClr val="accent5">
                    <a:lumMod val="60000"/>
                    <a:lumOff val="40000"/>
                  </a:schemeClr>
                </a:solidFill>
                <a:latin typeface="Open Sans"/>
              </a:rPr>
              <a:t>drone</a:t>
            </a:r>
            <a:r>
              <a:rPr lang="en-US" sz="4000" b="1">
                <a:solidFill>
                  <a:schemeClr val="bg1"/>
                </a:solidFill>
                <a:latin typeface="Open Sans"/>
              </a:rPr>
              <a:t> </a:t>
            </a:r>
            <a:r>
              <a:rPr lang="en-US" sz="4000">
                <a:solidFill>
                  <a:schemeClr val="bg1"/>
                </a:solidFill>
                <a:latin typeface="Open Sans"/>
              </a:rPr>
              <a:t>using </a:t>
            </a:r>
            <a:r>
              <a:rPr lang="en-US" sz="4800" b="1">
                <a:solidFill>
                  <a:schemeClr val="accent5">
                    <a:lumMod val="60000"/>
                    <a:lumOff val="40000"/>
                  </a:schemeClr>
                </a:solidFill>
                <a:latin typeface="Open Sans"/>
              </a:rPr>
              <a:t>your eyes</a:t>
            </a: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a:t>
            </a:r>
          </a:p>
        </p:txBody>
      </p:sp>
      <p:cxnSp>
        <p:nvCxnSpPr>
          <p:cNvPr id="6" name="Connecteur : en arc 5">
            <a:extLst>
              <a:ext uri="{FF2B5EF4-FFF2-40B4-BE49-F238E27FC236}">
                <a16:creationId xmlns:a16="http://schemas.microsoft.com/office/drawing/2014/main" id="{E6946E94-90E7-4D48-895D-873A1DC94619}"/>
              </a:ext>
            </a:extLst>
          </p:cNvPr>
          <p:cNvCxnSpPr>
            <a:cxnSpLocks/>
          </p:cNvCxnSpPr>
          <p:nvPr/>
        </p:nvCxnSpPr>
        <p:spPr>
          <a:xfrm flipV="1">
            <a:off x="1401356" y="3739224"/>
            <a:ext cx="1924471" cy="1545594"/>
          </a:xfrm>
          <a:prstGeom prst="curvedConnector3">
            <a:avLst/>
          </a:prstGeom>
          <a:ln w="76200">
            <a:solidFill>
              <a:srgbClr val="FCB41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 en arc 42">
            <a:extLst>
              <a:ext uri="{FF2B5EF4-FFF2-40B4-BE49-F238E27FC236}">
                <a16:creationId xmlns:a16="http://schemas.microsoft.com/office/drawing/2014/main" id="{A0F16673-B7FC-47E0-B372-4FDFF34F683D}"/>
              </a:ext>
            </a:extLst>
          </p:cNvPr>
          <p:cNvCxnSpPr>
            <a:cxnSpLocks/>
          </p:cNvCxnSpPr>
          <p:nvPr/>
        </p:nvCxnSpPr>
        <p:spPr>
          <a:xfrm>
            <a:off x="7187160" y="3437327"/>
            <a:ext cx="1918599" cy="818115"/>
          </a:xfrm>
          <a:prstGeom prst="curved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Imagen 9" descr="Imagen que contiene dibujo&#10;&#10;Descripción generada con confianza muy alta">
            <a:extLst>
              <a:ext uri="{FF2B5EF4-FFF2-40B4-BE49-F238E27FC236}">
                <a16:creationId xmlns:a16="http://schemas.microsoft.com/office/drawing/2014/main" id="{7003833D-2AC9-4391-9CBF-48C5A66C1BE5}"/>
              </a:ext>
            </a:extLst>
          </p:cNvPr>
          <p:cNvPicPr>
            <a:picLocks noChangeAspect="1"/>
          </p:cNvPicPr>
          <p:nvPr/>
        </p:nvPicPr>
        <p:blipFill rotWithShape="1">
          <a:blip r:embed="rId2"/>
          <a:srcRect l="5401" r="11780" b="2"/>
          <a:stretch/>
        </p:blipFill>
        <p:spPr>
          <a:xfrm>
            <a:off x="655079" y="3154336"/>
            <a:ext cx="1812372" cy="2559886"/>
          </a:xfrm>
          <a:prstGeom prst="rect">
            <a:avLst/>
          </a:prstGeom>
        </p:spPr>
      </p:pic>
      <p:pic>
        <p:nvPicPr>
          <p:cNvPr id="9" name="Imagen 4" descr="Imagen que contiene mapa, texto&#10;&#10;Descripción generada con confianza muy alta">
            <a:extLst>
              <a:ext uri="{FF2B5EF4-FFF2-40B4-BE49-F238E27FC236}">
                <a16:creationId xmlns:a16="http://schemas.microsoft.com/office/drawing/2014/main" id="{DE830137-2243-4D89-B461-4DE9B0DE78AA}"/>
              </a:ext>
            </a:extLst>
          </p:cNvPr>
          <p:cNvPicPr>
            <a:picLocks noChangeAspect="1"/>
          </p:cNvPicPr>
          <p:nvPr/>
        </p:nvPicPr>
        <p:blipFill>
          <a:blip r:embed="rId3"/>
          <a:stretch>
            <a:fillRect/>
          </a:stretch>
        </p:blipFill>
        <p:spPr>
          <a:xfrm>
            <a:off x="3433753" y="1878095"/>
            <a:ext cx="3874763" cy="2072686"/>
          </a:xfrm>
          <a:prstGeom prst="rect">
            <a:avLst/>
          </a:prstGeom>
        </p:spPr>
      </p:pic>
      <p:pic>
        <p:nvPicPr>
          <p:cNvPr id="12" name="Imagen 12" descr="Imagen que contiene avión, exterior, vuelo, militar&#10;&#10;Descripción generada con confianza muy alta">
            <a:extLst>
              <a:ext uri="{FF2B5EF4-FFF2-40B4-BE49-F238E27FC236}">
                <a16:creationId xmlns:a16="http://schemas.microsoft.com/office/drawing/2014/main" id="{FE1F0023-F504-4ED1-9AFF-EFE688A23664}"/>
              </a:ext>
            </a:extLst>
          </p:cNvPr>
          <p:cNvPicPr>
            <a:picLocks noChangeAspect="1"/>
          </p:cNvPicPr>
          <p:nvPr/>
        </p:nvPicPr>
        <p:blipFill>
          <a:blip r:embed="rId4"/>
          <a:stretch>
            <a:fillRect/>
          </a:stretch>
        </p:blipFill>
        <p:spPr>
          <a:xfrm>
            <a:off x="9216016" y="2957432"/>
            <a:ext cx="2743200" cy="2743200"/>
          </a:xfrm>
          <a:prstGeom prst="rect">
            <a:avLst/>
          </a:prstGeom>
        </p:spPr>
      </p:pic>
    </p:spTree>
    <p:extLst>
      <p:ext uri="{BB962C8B-B14F-4D97-AF65-F5344CB8AC3E}">
        <p14:creationId xmlns:p14="http://schemas.microsoft.com/office/powerpoint/2010/main" val="92961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4" descr="Imagen que contiene persona, hombre, lentes, vistiendo&#10;&#10;Descripción generada con confianza muy alta">
            <a:extLst>
              <a:ext uri="{FF2B5EF4-FFF2-40B4-BE49-F238E27FC236}">
                <a16:creationId xmlns:a16="http://schemas.microsoft.com/office/drawing/2014/main" id="{9D93857C-B0ED-4EF5-B89E-83C84624B9EA}"/>
              </a:ext>
            </a:extLst>
          </p:cNvPr>
          <p:cNvPicPr>
            <a:picLocks noChangeAspect="1"/>
          </p:cNvPicPr>
          <p:nvPr/>
        </p:nvPicPr>
        <p:blipFill rotWithShape="1">
          <a:blip r:embed="rId2"/>
          <a:srcRect l="16320" r="20398" b="-1"/>
          <a:stretch/>
        </p:blipFill>
        <p:spPr>
          <a:xfrm rot="5400000">
            <a:off x="-381000" y="381000"/>
            <a:ext cx="6858000" cy="6096000"/>
          </a:xfrm>
          <a:prstGeom prst="rect">
            <a:avLst/>
          </a:prstGeom>
        </p:spPr>
      </p:pic>
      <p:pic>
        <p:nvPicPr>
          <p:cNvPr id="2" name="Imagen 11" descr="Imagen que contiene electrónica, circuito&#10;&#10;Descripción generada con confianza muy alta">
            <a:extLst>
              <a:ext uri="{FF2B5EF4-FFF2-40B4-BE49-F238E27FC236}">
                <a16:creationId xmlns:a16="http://schemas.microsoft.com/office/drawing/2014/main" id="{6FBD6C35-73C8-4FED-A5C2-3640D8A2B084}"/>
              </a:ext>
            </a:extLst>
          </p:cNvPr>
          <p:cNvPicPr>
            <a:picLocks noChangeAspect="1"/>
          </p:cNvPicPr>
          <p:nvPr/>
        </p:nvPicPr>
        <p:blipFill rotWithShape="1">
          <a:blip r:embed="rId3"/>
          <a:srcRect l="11111"/>
          <a:stretch/>
        </p:blipFill>
        <p:spPr>
          <a:xfrm>
            <a:off x="6096000" y="1"/>
            <a:ext cx="6096000" cy="6858000"/>
          </a:xfrm>
          <a:prstGeom prst="rect">
            <a:avLst/>
          </a:prstGeom>
        </p:spPr>
      </p:pic>
      <p:sp>
        <p:nvSpPr>
          <p:cNvPr id="40"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B4598575-E0CD-4B0E-BD87-942520C95E42}"/>
              </a:ext>
            </a:extLst>
          </p:cNvPr>
          <p:cNvSpPr txBox="1"/>
          <p:nvPr/>
        </p:nvSpPr>
        <p:spPr>
          <a:xfrm>
            <a:off x="2103121" y="4727173"/>
            <a:ext cx="7985759" cy="868823"/>
          </a:xfrm>
          <a:prstGeom prst="rect">
            <a:avLst/>
          </a:prstGeom>
        </p:spPr>
        <p:txBody>
          <a:bodyPr vert="horz" lIns="91440" tIns="45720" rIns="91440" bIns="45720" rtlCol="0" anchor="ctr">
            <a:normAutofit/>
          </a:bodyPr>
          <a:lstStyle/>
          <a:p>
            <a:pPr algn="ctr">
              <a:lnSpc>
                <a:spcPct val="90000"/>
              </a:lnSpc>
              <a:spcBef>
                <a:spcPct val="0"/>
              </a:spcBef>
              <a:spcAft>
                <a:spcPts val="600"/>
              </a:spcAft>
              <a:defRPr/>
            </a:pPr>
            <a:r>
              <a:rPr lang="en-US" sz="4000" b="1" kern="1200">
                <a:solidFill>
                  <a:schemeClr val="tx1"/>
                </a:solidFill>
                <a:latin typeface="+mj-lt"/>
                <a:ea typeface="+mj-ea"/>
                <a:cs typeface="+mj-cs"/>
              </a:rPr>
              <a:t>How?</a:t>
            </a:r>
          </a:p>
        </p:txBody>
      </p:sp>
      <p:sp>
        <p:nvSpPr>
          <p:cNvPr id="41"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lang="en-GB">
                <a:solidFill>
                  <a:srgbClr val="FFFFFF"/>
                </a:solidFill>
                <a:latin typeface="Noto Sans" panose="020B0502040504020204" pitchFamily="34"/>
                <a:ea typeface="Noto Sans" panose="020B0502040504020204" pitchFamily="34"/>
                <a:cs typeface="Noto Sans" panose="020B0502040504020204" pitchFamily="34"/>
              </a:rPr>
              <a:t>4</a:t>
            </a:r>
            <a:endParaRPr kumimoji="0" lang="en-GB"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29771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2C9A47-95A9-437B-868B-DFDCD7C3AEE1}"/>
              </a:ext>
            </a:extLst>
          </p:cNvPr>
          <p:cNvSpPr>
            <a:spLocks noGrp="1"/>
          </p:cNvSpPr>
          <p:nvPr>
            <p:ph type="title"/>
          </p:nvPr>
        </p:nvSpPr>
        <p:spPr>
          <a:xfrm>
            <a:off x="389351" y="64207"/>
            <a:ext cx="10515600" cy="1325563"/>
          </a:xfrm>
        </p:spPr>
        <p:txBody>
          <a:bodyPr/>
          <a:lstStyle/>
          <a:p>
            <a:r>
              <a:rPr lang="es-ES" err="1">
                <a:cs typeface="Calibri Light"/>
              </a:rPr>
              <a:t>The</a:t>
            </a:r>
            <a:r>
              <a:rPr lang="es-ES">
                <a:cs typeface="Calibri Light"/>
              </a:rPr>
              <a:t> </a:t>
            </a:r>
            <a:r>
              <a:rPr lang="es-ES" err="1">
                <a:cs typeface="Calibri Light"/>
              </a:rPr>
              <a:t>end-to-end</a:t>
            </a:r>
            <a:r>
              <a:rPr lang="es-ES">
                <a:cs typeface="Calibri Light"/>
              </a:rPr>
              <a:t> </a:t>
            </a:r>
            <a:r>
              <a:rPr lang="es-ES" err="1">
                <a:cs typeface="Calibri Light"/>
              </a:rPr>
              <a:t>system</a:t>
            </a:r>
            <a:endParaRPr lang="es-ES" err="1"/>
          </a:p>
        </p:txBody>
      </p:sp>
      <p:pic>
        <p:nvPicPr>
          <p:cNvPr id="4" name="Imagen 4" descr="Imagen que contiene texto&#10;&#10;Descripción generada con confianza muy alta">
            <a:extLst>
              <a:ext uri="{FF2B5EF4-FFF2-40B4-BE49-F238E27FC236}">
                <a16:creationId xmlns:a16="http://schemas.microsoft.com/office/drawing/2014/main" id="{45A409EA-3182-4FE7-8DC1-1CC48DC585EF}"/>
              </a:ext>
            </a:extLst>
          </p:cNvPr>
          <p:cNvPicPr>
            <a:picLocks noGrp="1" noChangeAspect="1"/>
          </p:cNvPicPr>
          <p:nvPr>
            <p:ph idx="1"/>
          </p:nvPr>
        </p:nvPicPr>
        <p:blipFill>
          <a:blip r:embed="rId2"/>
          <a:stretch>
            <a:fillRect/>
          </a:stretch>
        </p:blipFill>
        <p:spPr>
          <a:xfrm>
            <a:off x="107515" y="1199978"/>
            <a:ext cx="11935215" cy="2289756"/>
          </a:xfrm>
        </p:spPr>
      </p:pic>
      <p:sp>
        <p:nvSpPr>
          <p:cNvPr id="5" name="Cerrar llave 4">
            <a:extLst>
              <a:ext uri="{FF2B5EF4-FFF2-40B4-BE49-F238E27FC236}">
                <a16:creationId xmlns:a16="http://schemas.microsoft.com/office/drawing/2014/main" id="{EFD3C1C8-A0EE-4909-A22C-10F732943EBA}"/>
              </a:ext>
            </a:extLst>
          </p:cNvPr>
          <p:cNvSpPr/>
          <p:nvPr/>
        </p:nvSpPr>
        <p:spPr>
          <a:xfrm rot="5400000">
            <a:off x="3386993" y="876299"/>
            <a:ext cx="345281" cy="5988843"/>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CuadroTexto 5">
            <a:extLst>
              <a:ext uri="{FF2B5EF4-FFF2-40B4-BE49-F238E27FC236}">
                <a16:creationId xmlns:a16="http://schemas.microsoft.com/office/drawing/2014/main" id="{182C2B63-DBFF-4ACC-B505-9C50235B4BB4}"/>
              </a:ext>
            </a:extLst>
          </p:cNvPr>
          <p:cNvSpPr txBox="1"/>
          <p:nvPr/>
        </p:nvSpPr>
        <p:spPr>
          <a:xfrm>
            <a:off x="973932" y="4224337"/>
            <a:ext cx="51006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1. Data </a:t>
            </a:r>
            <a:r>
              <a:rPr lang="es-ES" b="1" err="1">
                <a:cs typeface="Calibri"/>
              </a:rPr>
              <a:t>acquisition</a:t>
            </a:r>
            <a:r>
              <a:rPr lang="es-ES" b="1">
                <a:cs typeface="Calibri"/>
              </a:rPr>
              <a:t>, </a:t>
            </a:r>
            <a:r>
              <a:rPr lang="es-ES" b="1" err="1">
                <a:cs typeface="Calibri"/>
              </a:rPr>
              <a:t>preprocessing</a:t>
            </a:r>
            <a:r>
              <a:rPr lang="es-ES" b="1">
                <a:cs typeface="Calibri"/>
              </a:rPr>
              <a:t> and </a:t>
            </a:r>
            <a:r>
              <a:rPr lang="es-ES" b="1" err="1">
                <a:cs typeface="Calibri"/>
              </a:rPr>
              <a:t>detection</a:t>
            </a:r>
            <a:endParaRPr lang="es-ES" b="1">
              <a:cs typeface="Calibri"/>
            </a:endParaRPr>
          </a:p>
          <a:p>
            <a:r>
              <a:rPr lang="es-ES" b="1">
                <a:cs typeface="Calibri"/>
              </a:rPr>
              <a:t>-</a:t>
            </a:r>
            <a:r>
              <a:rPr lang="es-ES">
                <a:cs typeface="Calibri"/>
              </a:rPr>
              <a:t> </a:t>
            </a:r>
            <a:r>
              <a:rPr lang="es-ES" err="1">
                <a:cs typeface="Calibri"/>
              </a:rPr>
              <a:t>Get</a:t>
            </a:r>
            <a:r>
              <a:rPr lang="es-ES">
                <a:cs typeface="Calibri"/>
              </a:rPr>
              <a:t> raw data </a:t>
            </a:r>
            <a:r>
              <a:rPr lang="es-ES" err="1">
                <a:cs typeface="Calibri"/>
              </a:rPr>
              <a:t>from</a:t>
            </a:r>
            <a:r>
              <a:rPr lang="es-ES">
                <a:cs typeface="Calibri"/>
              </a:rPr>
              <a:t> </a:t>
            </a:r>
            <a:r>
              <a:rPr lang="es-ES" err="1">
                <a:cs typeface="Calibri"/>
              </a:rPr>
              <a:t>sensors</a:t>
            </a:r>
            <a:endParaRPr lang="es-ES">
              <a:cs typeface="Calibri"/>
            </a:endParaRPr>
          </a:p>
          <a:p>
            <a:r>
              <a:rPr lang="es-ES">
                <a:cs typeface="Calibri"/>
              </a:rPr>
              <a:t>- </a:t>
            </a:r>
            <a:r>
              <a:rPr lang="es-ES" err="1">
                <a:cs typeface="Calibri"/>
              </a:rPr>
              <a:t>Process</a:t>
            </a:r>
            <a:r>
              <a:rPr lang="es-ES">
                <a:cs typeface="Calibri"/>
              </a:rPr>
              <a:t> in real time</a:t>
            </a:r>
          </a:p>
          <a:p>
            <a:r>
              <a:rPr lang="es-ES">
                <a:cs typeface="Calibri"/>
              </a:rPr>
              <a:t>- </a:t>
            </a:r>
            <a:r>
              <a:rPr lang="es-ES" err="1">
                <a:cs typeface="Calibri"/>
              </a:rPr>
              <a:t>When</a:t>
            </a:r>
            <a:r>
              <a:rPr lang="es-ES">
                <a:cs typeface="Calibri"/>
              </a:rPr>
              <a:t> a </a:t>
            </a:r>
            <a:r>
              <a:rPr lang="es-ES" err="1">
                <a:cs typeface="Calibri"/>
              </a:rPr>
              <a:t>change</a:t>
            </a:r>
            <a:r>
              <a:rPr lang="es-ES">
                <a:cs typeface="Calibri"/>
              </a:rPr>
              <a:t> </a:t>
            </a:r>
            <a:r>
              <a:rPr lang="es-ES" err="1">
                <a:cs typeface="Calibri"/>
              </a:rPr>
              <a:t>is</a:t>
            </a:r>
            <a:r>
              <a:rPr lang="es-ES">
                <a:cs typeface="Calibri"/>
              </a:rPr>
              <a:t> </a:t>
            </a:r>
            <a:r>
              <a:rPr lang="es-ES" err="1">
                <a:cs typeface="Calibri"/>
              </a:rPr>
              <a:t>detected</a:t>
            </a:r>
            <a:r>
              <a:rPr lang="es-ES">
                <a:cs typeface="Calibri"/>
              </a:rPr>
              <a:t>, </a:t>
            </a:r>
            <a:r>
              <a:rPr lang="es-ES" err="1">
                <a:cs typeface="Calibri"/>
              </a:rPr>
              <a:t>send</a:t>
            </a:r>
            <a:r>
              <a:rPr lang="es-ES">
                <a:cs typeface="Calibri"/>
              </a:rPr>
              <a:t> a </a:t>
            </a:r>
            <a:r>
              <a:rPr lang="es-ES" err="1">
                <a:cs typeface="Calibri"/>
              </a:rPr>
              <a:t>chunk</a:t>
            </a:r>
            <a:r>
              <a:rPr lang="es-ES">
                <a:cs typeface="Calibri"/>
              </a:rPr>
              <a:t> </a:t>
            </a:r>
            <a:r>
              <a:rPr lang="es-ES" err="1">
                <a:cs typeface="Calibri"/>
              </a:rPr>
              <a:t>of</a:t>
            </a:r>
            <a:r>
              <a:rPr lang="es-ES">
                <a:cs typeface="Calibri"/>
              </a:rPr>
              <a:t> data as input </a:t>
            </a:r>
            <a:r>
              <a:rPr lang="es-ES" err="1">
                <a:cs typeface="Calibri"/>
              </a:rPr>
              <a:t>to</a:t>
            </a:r>
            <a:r>
              <a:rPr lang="es-ES">
                <a:cs typeface="Calibri"/>
              </a:rPr>
              <a:t> </a:t>
            </a:r>
            <a:r>
              <a:rPr lang="es-ES" err="1">
                <a:cs typeface="Calibri"/>
              </a:rPr>
              <a:t>the</a:t>
            </a:r>
            <a:r>
              <a:rPr lang="es-ES">
                <a:cs typeface="Calibri"/>
              </a:rPr>
              <a:t> neural </a:t>
            </a:r>
            <a:r>
              <a:rPr lang="es-ES" err="1">
                <a:cs typeface="Calibri"/>
              </a:rPr>
              <a:t>network</a:t>
            </a:r>
            <a:endParaRPr lang="es-ES">
              <a:cs typeface="Calibri"/>
            </a:endParaRPr>
          </a:p>
        </p:txBody>
      </p:sp>
      <p:sp>
        <p:nvSpPr>
          <p:cNvPr id="8" name="Cerrar llave 7">
            <a:extLst>
              <a:ext uri="{FF2B5EF4-FFF2-40B4-BE49-F238E27FC236}">
                <a16:creationId xmlns:a16="http://schemas.microsoft.com/office/drawing/2014/main" id="{B21612F3-A959-4846-B499-4B911754768A}"/>
              </a:ext>
            </a:extLst>
          </p:cNvPr>
          <p:cNvSpPr/>
          <p:nvPr/>
        </p:nvSpPr>
        <p:spPr>
          <a:xfrm rot="5400000">
            <a:off x="9613960" y="1888329"/>
            <a:ext cx="369093" cy="401240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FBB4FB3B-B3F6-4F87-8F04-A16BD39C7AA4}"/>
              </a:ext>
            </a:extLst>
          </p:cNvPr>
          <p:cNvSpPr txBox="1"/>
          <p:nvPr/>
        </p:nvSpPr>
        <p:spPr>
          <a:xfrm>
            <a:off x="6153149" y="4224337"/>
            <a:ext cx="24693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2. </a:t>
            </a:r>
            <a:r>
              <a:rPr lang="es-ES" b="1" err="1">
                <a:cs typeface="Calibri"/>
              </a:rPr>
              <a:t>Classification</a:t>
            </a:r>
            <a:r>
              <a:rPr lang="es-ES" b="1">
                <a:cs typeface="Calibri"/>
              </a:rPr>
              <a:t> </a:t>
            </a:r>
            <a:r>
              <a:rPr lang="es-ES" b="1" err="1">
                <a:cs typeface="Calibri"/>
              </a:rPr>
              <a:t>using</a:t>
            </a:r>
            <a:r>
              <a:rPr lang="es-ES" b="1">
                <a:cs typeface="Calibri"/>
              </a:rPr>
              <a:t> AI</a:t>
            </a:r>
          </a:p>
          <a:p>
            <a:r>
              <a:rPr lang="es-ES">
                <a:cs typeface="Calibri"/>
              </a:rPr>
              <a:t>- </a:t>
            </a:r>
            <a:r>
              <a:rPr lang="es-ES" err="1">
                <a:cs typeface="Calibri"/>
              </a:rPr>
              <a:t>Get</a:t>
            </a:r>
            <a:r>
              <a:rPr lang="es-ES">
                <a:cs typeface="Calibri"/>
              </a:rPr>
              <a:t> </a:t>
            </a:r>
            <a:r>
              <a:rPr lang="es-ES" err="1">
                <a:cs typeface="Calibri"/>
              </a:rPr>
              <a:t>movement</a:t>
            </a:r>
            <a:r>
              <a:rPr lang="es-ES">
                <a:cs typeface="Calibri"/>
              </a:rPr>
              <a:t> </a:t>
            </a:r>
            <a:r>
              <a:rPr lang="es-ES" err="1">
                <a:cs typeface="Calibri"/>
              </a:rPr>
              <a:t>of</a:t>
            </a:r>
            <a:r>
              <a:rPr lang="es-ES">
                <a:cs typeface="Calibri"/>
              </a:rPr>
              <a:t> </a:t>
            </a:r>
            <a:r>
              <a:rPr lang="es-ES" err="1">
                <a:cs typeface="Calibri"/>
              </a:rPr>
              <a:t>the</a:t>
            </a:r>
            <a:r>
              <a:rPr lang="es-ES">
                <a:cs typeface="Calibri"/>
              </a:rPr>
              <a:t> </a:t>
            </a:r>
            <a:r>
              <a:rPr lang="es-ES" err="1">
                <a:cs typeface="Calibri"/>
              </a:rPr>
              <a:t>eye</a:t>
            </a:r>
            <a:r>
              <a:rPr lang="es-ES">
                <a:cs typeface="Calibri"/>
              </a:rPr>
              <a:t> as output</a:t>
            </a:r>
          </a:p>
        </p:txBody>
      </p:sp>
      <p:sp>
        <p:nvSpPr>
          <p:cNvPr id="11" name="CuadroTexto 10">
            <a:extLst>
              <a:ext uri="{FF2B5EF4-FFF2-40B4-BE49-F238E27FC236}">
                <a16:creationId xmlns:a16="http://schemas.microsoft.com/office/drawing/2014/main" id="{46388655-71A2-4869-A171-3CF243E0DFF8}"/>
              </a:ext>
            </a:extLst>
          </p:cNvPr>
          <p:cNvSpPr txBox="1"/>
          <p:nvPr/>
        </p:nvSpPr>
        <p:spPr>
          <a:xfrm>
            <a:off x="8736806" y="4224337"/>
            <a:ext cx="32075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3. </a:t>
            </a:r>
            <a:r>
              <a:rPr lang="es-ES" b="1" err="1">
                <a:cs typeface="Calibri"/>
              </a:rPr>
              <a:t>Drone</a:t>
            </a:r>
            <a:r>
              <a:rPr lang="es-ES" b="1">
                <a:cs typeface="Calibri"/>
              </a:rPr>
              <a:t> </a:t>
            </a:r>
            <a:r>
              <a:rPr lang="es-ES" b="1" err="1">
                <a:cs typeface="Calibri"/>
              </a:rPr>
              <a:t>controller</a:t>
            </a:r>
            <a:endParaRPr lang="es-ES" b="1">
              <a:cs typeface="Calibri"/>
            </a:endParaRPr>
          </a:p>
          <a:p>
            <a:r>
              <a:rPr lang="es-ES">
                <a:cs typeface="Calibri"/>
              </a:rPr>
              <a:t>- </a:t>
            </a:r>
            <a:r>
              <a:rPr lang="es-ES" err="1">
                <a:cs typeface="Calibri"/>
              </a:rPr>
              <a:t>Send</a:t>
            </a:r>
            <a:r>
              <a:rPr lang="es-ES">
                <a:cs typeface="Calibri"/>
              </a:rPr>
              <a:t> </a:t>
            </a:r>
            <a:r>
              <a:rPr lang="es-ES" err="1">
                <a:cs typeface="Calibri"/>
              </a:rPr>
              <a:t>movement</a:t>
            </a:r>
            <a:r>
              <a:rPr lang="es-ES">
                <a:cs typeface="Calibri"/>
              </a:rPr>
              <a:t> </a:t>
            </a:r>
            <a:r>
              <a:rPr lang="es-ES" err="1">
                <a:cs typeface="Calibri"/>
              </a:rPr>
              <a:t>to</a:t>
            </a:r>
            <a:r>
              <a:rPr lang="es-ES">
                <a:cs typeface="Calibri"/>
              </a:rPr>
              <a:t> </a:t>
            </a:r>
            <a:r>
              <a:rPr lang="es-ES" err="1">
                <a:cs typeface="Calibri"/>
              </a:rPr>
              <a:t>Drone</a:t>
            </a:r>
            <a:endParaRPr lang="es-ES">
              <a:cs typeface="Calibri"/>
            </a:endParaRPr>
          </a:p>
          <a:p>
            <a:r>
              <a:rPr lang="es-ES">
                <a:cs typeface="Calibri"/>
              </a:rPr>
              <a:t>- </a:t>
            </a:r>
            <a:r>
              <a:rPr lang="es-ES" err="1">
                <a:cs typeface="Calibri"/>
              </a:rPr>
              <a:t>Drone</a:t>
            </a:r>
            <a:r>
              <a:rPr lang="es-ES">
                <a:cs typeface="Calibri"/>
              </a:rPr>
              <a:t> </a:t>
            </a:r>
            <a:r>
              <a:rPr lang="es-ES" err="1">
                <a:cs typeface="Calibri"/>
              </a:rPr>
              <a:t>executes</a:t>
            </a:r>
            <a:r>
              <a:rPr lang="es-ES">
                <a:cs typeface="Calibri"/>
              </a:rPr>
              <a:t> </a:t>
            </a:r>
            <a:r>
              <a:rPr lang="es-ES" err="1">
                <a:cs typeface="Calibri"/>
              </a:rPr>
              <a:t>the</a:t>
            </a:r>
            <a:r>
              <a:rPr lang="es-ES">
                <a:cs typeface="Calibri"/>
              </a:rPr>
              <a:t> </a:t>
            </a:r>
            <a:r>
              <a:rPr lang="es-ES" err="1">
                <a:cs typeface="Calibri"/>
              </a:rPr>
              <a:t>movement</a:t>
            </a:r>
            <a:endParaRPr lang="es-ES">
              <a:cs typeface="Calibri"/>
            </a:endParaRPr>
          </a:p>
        </p:txBody>
      </p:sp>
      <p:sp>
        <p:nvSpPr>
          <p:cNvPr id="13" name="Cerrar llave 12">
            <a:extLst>
              <a:ext uri="{FF2B5EF4-FFF2-40B4-BE49-F238E27FC236}">
                <a16:creationId xmlns:a16="http://schemas.microsoft.com/office/drawing/2014/main" id="{5F8B91E8-8B0C-4788-8F93-FF3E22932DBF}"/>
              </a:ext>
            </a:extLst>
          </p:cNvPr>
          <p:cNvSpPr/>
          <p:nvPr/>
        </p:nvSpPr>
        <p:spPr>
          <a:xfrm rot="5400000">
            <a:off x="6964820" y="3358750"/>
            <a:ext cx="369093" cy="1047751"/>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CuadroTexto 13">
            <a:extLst>
              <a:ext uri="{FF2B5EF4-FFF2-40B4-BE49-F238E27FC236}">
                <a16:creationId xmlns:a16="http://schemas.microsoft.com/office/drawing/2014/main" id="{D1EB8E17-3248-43F6-BC90-108C86B52A96}"/>
              </a:ext>
            </a:extLst>
          </p:cNvPr>
          <p:cNvSpPr txBox="1"/>
          <p:nvPr/>
        </p:nvSpPr>
        <p:spPr>
          <a:xfrm>
            <a:off x="569119" y="5843587"/>
            <a:ext cx="109227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err="1">
                <a:cs typeface="Calibri"/>
              </a:rPr>
              <a:t>Microservices</a:t>
            </a:r>
            <a:r>
              <a:rPr lang="es-ES" b="1">
                <a:cs typeface="Calibri"/>
              </a:rPr>
              <a:t> </a:t>
            </a:r>
            <a:r>
              <a:rPr lang="es-ES" b="1" err="1">
                <a:cs typeface="Calibri"/>
              </a:rPr>
              <a:t>approach</a:t>
            </a:r>
            <a:r>
              <a:rPr lang="es-ES" b="1">
                <a:cs typeface="Calibri"/>
              </a:rPr>
              <a:t>: </a:t>
            </a:r>
            <a:br>
              <a:rPr lang="es-ES" b="1">
                <a:cs typeface="Calibri"/>
              </a:rPr>
            </a:br>
            <a:r>
              <a:rPr lang="es-ES" err="1">
                <a:cs typeface="Calibri"/>
              </a:rPr>
              <a:t>parts</a:t>
            </a:r>
            <a:r>
              <a:rPr lang="es-ES">
                <a:cs typeface="Calibri"/>
              </a:rPr>
              <a:t> are </a:t>
            </a:r>
            <a:r>
              <a:rPr lang="es-ES" err="1">
                <a:cs typeface="Calibri"/>
              </a:rPr>
              <a:t>interchangeable</a:t>
            </a:r>
            <a:r>
              <a:rPr lang="es-ES">
                <a:cs typeface="Calibri"/>
              </a:rPr>
              <a:t>. </a:t>
            </a:r>
            <a:r>
              <a:rPr lang="es-ES" err="1">
                <a:cs typeface="Calibri"/>
              </a:rPr>
              <a:t>Example</a:t>
            </a:r>
            <a:r>
              <a:rPr lang="es-ES">
                <a:cs typeface="Calibri"/>
              </a:rPr>
              <a:t>: </a:t>
            </a:r>
            <a:r>
              <a:rPr lang="es-ES" err="1">
                <a:cs typeface="Calibri"/>
              </a:rPr>
              <a:t>instead</a:t>
            </a:r>
            <a:r>
              <a:rPr lang="es-ES">
                <a:cs typeface="Calibri"/>
              </a:rPr>
              <a:t> </a:t>
            </a:r>
            <a:r>
              <a:rPr lang="es-ES" err="1">
                <a:cs typeface="Calibri"/>
              </a:rPr>
              <a:t>of</a:t>
            </a:r>
            <a:r>
              <a:rPr lang="es-ES">
                <a:cs typeface="Calibri"/>
              </a:rPr>
              <a:t> </a:t>
            </a:r>
            <a:r>
              <a:rPr lang="es-ES" err="1">
                <a:cs typeface="Calibri"/>
              </a:rPr>
              <a:t>using</a:t>
            </a:r>
            <a:r>
              <a:rPr lang="es-ES">
                <a:cs typeface="Calibri"/>
              </a:rPr>
              <a:t> </a:t>
            </a:r>
            <a:r>
              <a:rPr lang="es-ES" err="1">
                <a:cs typeface="Calibri"/>
              </a:rPr>
              <a:t>eye</a:t>
            </a:r>
            <a:r>
              <a:rPr lang="es-ES">
                <a:cs typeface="Calibri"/>
              </a:rPr>
              <a:t> </a:t>
            </a:r>
            <a:r>
              <a:rPr lang="es-ES" err="1">
                <a:cs typeface="Calibri"/>
              </a:rPr>
              <a:t>movements</a:t>
            </a:r>
            <a:r>
              <a:rPr lang="es-ES">
                <a:cs typeface="Calibri"/>
              </a:rPr>
              <a:t>, </a:t>
            </a:r>
            <a:r>
              <a:rPr lang="es-ES" err="1">
                <a:cs typeface="Calibri"/>
              </a:rPr>
              <a:t>we</a:t>
            </a:r>
            <a:r>
              <a:rPr lang="es-ES">
                <a:cs typeface="Calibri"/>
              </a:rPr>
              <a:t> </a:t>
            </a:r>
            <a:r>
              <a:rPr lang="es-ES" err="1">
                <a:cs typeface="Calibri"/>
              </a:rPr>
              <a:t>could</a:t>
            </a:r>
            <a:r>
              <a:rPr lang="es-ES">
                <a:cs typeface="Calibri"/>
              </a:rPr>
              <a:t> use </a:t>
            </a:r>
            <a:r>
              <a:rPr lang="es-ES" err="1">
                <a:cs typeface="Calibri"/>
              </a:rPr>
              <a:t>brain</a:t>
            </a:r>
            <a:r>
              <a:rPr lang="es-ES">
                <a:cs typeface="Calibri"/>
              </a:rPr>
              <a:t> "</a:t>
            </a:r>
            <a:r>
              <a:rPr lang="es-ES" err="1">
                <a:cs typeface="Calibri"/>
              </a:rPr>
              <a:t>thoughts</a:t>
            </a:r>
            <a:r>
              <a:rPr lang="es-ES">
                <a:cs typeface="Calibri"/>
              </a:rPr>
              <a:t>", </a:t>
            </a:r>
            <a:r>
              <a:rPr lang="es-ES" err="1">
                <a:cs typeface="Calibri"/>
              </a:rPr>
              <a:t>just</a:t>
            </a:r>
            <a:r>
              <a:rPr lang="es-ES">
                <a:cs typeface="Calibri"/>
              </a:rPr>
              <a:t> </a:t>
            </a:r>
            <a:r>
              <a:rPr lang="es-ES" err="1">
                <a:cs typeface="Calibri"/>
              </a:rPr>
              <a:t>by</a:t>
            </a:r>
            <a:r>
              <a:rPr lang="es-ES">
                <a:cs typeface="Calibri"/>
              </a:rPr>
              <a:t> </a:t>
            </a:r>
            <a:r>
              <a:rPr lang="es-ES" err="1">
                <a:cs typeface="Calibri"/>
              </a:rPr>
              <a:t>changing</a:t>
            </a:r>
            <a:r>
              <a:rPr lang="es-ES">
                <a:cs typeface="Calibri"/>
              </a:rPr>
              <a:t> </a:t>
            </a:r>
            <a:r>
              <a:rPr lang="es-ES" err="1">
                <a:cs typeface="Calibri"/>
              </a:rPr>
              <a:t>the</a:t>
            </a:r>
            <a:r>
              <a:rPr lang="es-ES">
                <a:cs typeface="Calibri"/>
              </a:rPr>
              <a:t> </a:t>
            </a:r>
            <a:r>
              <a:rPr lang="es-ES" err="1">
                <a:cs typeface="Calibri"/>
              </a:rPr>
              <a:t>first</a:t>
            </a:r>
            <a:r>
              <a:rPr lang="es-ES">
                <a:cs typeface="Calibri"/>
              </a:rPr>
              <a:t> </a:t>
            </a:r>
            <a:r>
              <a:rPr lang="es-ES" err="1">
                <a:cs typeface="Calibri"/>
              </a:rPr>
              <a:t>part</a:t>
            </a:r>
            <a:endParaRPr lang="es-ES">
              <a:cs typeface="Calibri"/>
            </a:endParaRPr>
          </a:p>
        </p:txBody>
      </p:sp>
    </p:spTree>
    <p:extLst>
      <p:ext uri="{BB962C8B-B14F-4D97-AF65-F5344CB8AC3E}">
        <p14:creationId xmlns:p14="http://schemas.microsoft.com/office/powerpoint/2010/main" val="253880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C8FC4-7FE1-45BA-8171-F795E0C17E59}"/>
              </a:ext>
            </a:extLst>
          </p:cNvPr>
          <p:cNvSpPr>
            <a:spLocks noGrp="1"/>
          </p:cNvSpPr>
          <p:nvPr>
            <p:ph type="title"/>
          </p:nvPr>
        </p:nvSpPr>
        <p:spPr>
          <a:xfrm>
            <a:off x="566980" y="80989"/>
            <a:ext cx="11096786" cy="1325563"/>
          </a:xfrm>
        </p:spPr>
        <p:txBody>
          <a:bodyPr/>
          <a:lstStyle/>
          <a:p>
            <a:r>
              <a:rPr lang="es-ES" b="1" err="1">
                <a:cs typeface="Calibri Light"/>
              </a:rPr>
              <a:t>Ganglion</a:t>
            </a:r>
            <a:r>
              <a:rPr lang="es-ES" b="1">
                <a:cs typeface="Calibri Light"/>
              </a:rPr>
              <a:t> </a:t>
            </a:r>
            <a:r>
              <a:rPr lang="es-ES" b="1" err="1">
                <a:cs typeface="Calibri Light"/>
              </a:rPr>
              <a:t>Board</a:t>
            </a:r>
            <a:r>
              <a:rPr lang="es-ES" b="1">
                <a:cs typeface="Calibri Light"/>
              </a:rPr>
              <a:t> + </a:t>
            </a:r>
            <a:r>
              <a:rPr lang="es-ES" b="1" err="1">
                <a:cs typeface="Calibri Light"/>
              </a:rPr>
              <a:t>Sensors</a:t>
            </a:r>
            <a:r>
              <a:rPr lang="es-ES" b="1">
                <a:cs typeface="Calibri Light"/>
              </a:rPr>
              <a:t> + Open BCI GUI</a:t>
            </a:r>
            <a:br>
              <a:rPr lang="es-ES" b="1">
                <a:cs typeface="Calibri Light"/>
              </a:rPr>
            </a:br>
            <a:r>
              <a:rPr lang="es-ES" sz="3200" b="1" err="1">
                <a:solidFill>
                  <a:schemeClr val="bg1">
                    <a:lumMod val="50000"/>
                  </a:schemeClr>
                </a:solidFill>
                <a:cs typeface="Calibri Light"/>
              </a:rPr>
              <a:t>Recording</a:t>
            </a:r>
            <a:r>
              <a:rPr lang="es-ES" sz="3200" b="1">
                <a:solidFill>
                  <a:schemeClr val="bg1">
                    <a:lumMod val="50000"/>
                  </a:schemeClr>
                </a:solidFill>
                <a:cs typeface="Calibri Light"/>
              </a:rPr>
              <a:t> </a:t>
            </a:r>
            <a:r>
              <a:rPr lang="es-ES" sz="3200" b="1" err="1">
                <a:solidFill>
                  <a:schemeClr val="bg1">
                    <a:lumMod val="50000"/>
                  </a:schemeClr>
                </a:solidFill>
                <a:cs typeface="Calibri Light"/>
              </a:rPr>
              <a:t>datasets</a:t>
            </a:r>
            <a:endParaRPr lang="es-ES" sz="3200" b="1">
              <a:solidFill>
                <a:schemeClr val="bg1">
                  <a:lumMod val="50000"/>
                </a:schemeClr>
              </a:solidFill>
              <a:cs typeface="Calibri Light"/>
            </a:endParaRPr>
          </a:p>
        </p:txBody>
      </p:sp>
      <p:sp>
        <p:nvSpPr>
          <p:cNvPr id="3" name="Marcador de contenido 2">
            <a:extLst>
              <a:ext uri="{FF2B5EF4-FFF2-40B4-BE49-F238E27FC236}">
                <a16:creationId xmlns:a16="http://schemas.microsoft.com/office/drawing/2014/main" id="{233DB844-2D27-4725-9341-76BF5BCCA81E}"/>
              </a:ext>
            </a:extLst>
          </p:cNvPr>
          <p:cNvSpPr>
            <a:spLocks noGrp="1"/>
          </p:cNvSpPr>
          <p:nvPr>
            <p:ph idx="1"/>
          </p:nvPr>
        </p:nvSpPr>
        <p:spPr>
          <a:xfrm>
            <a:off x="566979" y="1554404"/>
            <a:ext cx="11058040" cy="4351338"/>
          </a:xfrm>
        </p:spPr>
        <p:txBody>
          <a:bodyPr vert="horz" lIns="91440" tIns="45720" rIns="91440" bIns="45720" rtlCol="0" anchor="t">
            <a:normAutofit/>
          </a:bodyPr>
          <a:lstStyle/>
          <a:p>
            <a:r>
              <a:rPr lang="es-ES" err="1">
                <a:cs typeface="Calibri"/>
              </a:rPr>
              <a:t>Usage</a:t>
            </a:r>
            <a:r>
              <a:rPr lang="es-ES">
                <a:cs typeface="Calibri"/>
              </a:rPr>
              <a:t> </a:t>
            </a:r>
            <a:r>
              <a:rPr lang="es-ES" err="1">
                <a:cs typeface="Calibri"/>
              </a:rPr>
              <a:t>of</a:t>
            </a:r>
            <a:r>
              <a:rPr lang="es-ES">
                <a:cs typeface="Calibri"/>
              </a:rPr>
              <a:t> </a:t>
            </a:r>
            <a:r>
              <a:rPr lang="es-ES" err="1">
                <a:cs typeface="Calibri"/>
              </a:rPr>
              <a:t>Ganglion</a:t>
            </a:r>
            <a:r>
              <a:rPr lang="es-ES">
                <a:cs typeface="Calibri"/>
              </a:rPr>
              <a:t> </a:t>
            </a:r>
            <a:r>
              <a:rPr lang="es-ES" err="1">
                <a:cs typeface="Calibri"/>
              </a:rPr>
              <a:t>Board</a:t>
            </a:r>
            <a:r>
              <a:rPr lang="es-ES">
                <a:cs typeface="Calibri"/>
              </a:rPr>
              <a:t> (4-channel EEG) + </a:t>
            </a:r>
            <a:r>
              <a:rPr lang="es-ES" err="1">
                <a:cs typeface="Calibri"/>
              </a:rPr>
              <a:t>golden</a:t>
            </a:r>
            <a:r>
              <a:rPr lang="es-ES">
                <a:cs typeface="Calibri"/>
              </a:rPr>
              <a:t> cup </a:t>
            </a:r>
            <a:r>
              <a:rPr lang="es-ES" err="1">
                <a:cs typeface="Calibri"/>
              </a:rPr>
              <a:t>sensors</a:t>
            </a:r>
            <a:r>
              <a:rPr lang="es-ES">
                <a:cs typeface="Calibri"/>
              </a:rPr>
              <a:t>.</a:t>
            </a:r>
          </a:p>
          <a:p>
            <a:r>
              <a:rPr lang="es-ES" err="1">
                <a:cs typeface="Calibri"/>
              </a:rPr>
              <a:t>Recordings</a:t>
            </a:r>
            <a:r>
              <a:rPr lang="es-ES">
                <a:cs typeface="Calibri"/>
              </a:rPr>
              <a:t> </a:t>
            </a:r>
            <a:r>
              <a:rPr lang="es-ES" err="1">
                <a:cs typeface="Calibri"/>
              </a:rPr>
              <a:t>made</a:t>
            </a:r>
            <a:r>
              <a:rPr lang="es-ES">
                <a:cs typeface="Calibri"/>
              </a:rPr>
              <a:t> </a:t>
            </a:r>
            <a:r>
              <a:rPr lang="es-ES" err="1">
                <a:cs typeface="Calibri"/>
              </a:rPr>
              <a:t>with</a:t>
            </a:r>
            <a:r>
              <a:rPr lang="es-ES">
                <a:cs typeface="Calibri"/>
              </a:rPr>
              <a:t> </a:t>
            </a:r>
            <a:r>
              <a:rPr lang="es-ES" err="1">
                <a:cs typeface="Calibri"/>
              </a:rPr>
              <a:t>OpenBCI</a:t>
            </a:r>
            <a:r>
              <a:rPr lang="es-ES">
                <a:cs typeface="Calibri"/>
              </a:rPr>
              <a:t> GUI</a:t>
            </a:r>
          </a:p>
        </p:txBody>
      </p:sp>
      <p:pic>
        <p:nvPicPr>
          <p:cNvPr id="4" name="Imagen 4">
            <a:hlinkClick r:id="" action="ppaction://media"/>
            <a:extLst>
              <a:ext uri="{FF2B5EF4-FFF2-40B4-BE49-F238E27FC236}">
                <a16:creationId xmlns:a16="http://schemas.microsoft.com/office/drawing/2014/main" id="{C52D32DB-2E82-4068-AE62-99462C1DB0D4}"/>
              </a:ext>
            </a:extLst>
          </p:cNvPr>
          <p:cNvPicPr>
            <a:picLocks noRot="1" noChangeAspect="1"/>
          </p:cNvPicPr>
          <p:nvPr>
            <a:videoFile r:link="rId1"/>
          </p:nvPr>
        </p:nvPicPr>
        <p:blipFill>
          <a:blip r:embed="rId3"/>
          <a:stretch>
            <a:fillRect/>
          </a:stretch>
        </p:blipFill>
        <p:spPr>
          <a:xfrm>
            <a:off x="2066440" y="2608074"/>
            <a:ext cx="7129220" cy="4005343"/>
          </a:xfrm>
          <a:prstGeom prst="rect">
            <a:avLst/>
          </a:prstGeom>
        </p:spPr>
      </p:pic>
      <p:sp>
        <p:nvSpPr>
          <p:cNvPr id="5" name="CuadroTexto 4">
            <a:extLst>
              <a:ext uri="{FF2B5EF4-FFF2-40B4-BE49-F238E27FC236}">
                <a16:creationId xmlns:a16="http://schemas.microsoft.com/office/drawing/2014/main" id="{7851BB33-D7BC-46CD-8047-03D53C4198FD}"/>
              </a:ext>
            </a:extLst>
          </p:cNvPr>
          <p:cNvSpPr txBox="1"/>
          <p:nvPr/>
        </p:nvSpPr>
        <p:spPr>
          <a:xfrm>
            <a:off x="9335146" y="591260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err="1">
                <a:solidFill>
                  <a:srgbClr val="282F39"/>
                </a:solidFill>
                <a:latin typeface="Calibri"/>
              </a:rPr>
              <a:t>Recording</a:t>
            </a:r>
            <a:r>
              <a:rPr lang="es-ES" b="1">
                <a:solidFill>
                  <a:srgbClr val="282F39"/>
                </a:solidFill>
                <a:latin typeface="Calibri"/>
              </a:rPr>
              <a:t> </a:t>
            </a:r>
            <a:r>
              <a:rPr lang="es-ES" b="1" err="1">
                <a:solidFill>
                  <a:srgbClr val="282F39"/>
                </a:solidFill>
                <a:latin typeface="Calibri"/>
              </a:rPr>
              <a:t>example</a:t>
            </a:r>
            <a:endParaRPr lang="es-ES" b="1" err="1">
              <a:cs typeface="Calibri"/>
            </a:endParaRPr>
          </a:p>
          <a:p>
            <a:r>
              <a:rPr lang="es-ES" b="1" err="1">
                <a:solidFill>
                  <a:srgbClr val="282F39"/>
                </a:solidFill>
                <a:latin typeface="Calibri"/>
              </a:rPr>
              <a:t>right</a:t>
            </a:r>
            <a:r>
              <a:rPr lang="es-ES" b="1">
                <a:solidFill>
                  <a:srgbClr val="282F39"/>
                </a:solidFill>
                <a:latin typeface="Calibri"/>
              </a:rPr>
              <a:t> </a:t>
            </a:r>
            <a:r>
              <a:rPr lang="es-ES" b="1" err="1">
                <a:solidFill>
                  <a:srgbClr val="282F39"/>
                </a:solidFill>
                <a:latin typeface="Calibri"/>
              </a:rPr>
              <a:t>eye</a:t>
            </a:r>
            <a:r>
              <a:rPr lang="es-ES" b="1">
                <a:solidFill>
                  <a:srgbClr val="282F39"/>
                </a:solidFill>
                <a:latin typeface="Calibri"/>
              </a:rPr>
              <a:t> </a:t>
            </a:r>
            <a:r>
              <a:rPr lang="es-ES" b="1" err="1">
                <a:solidFill>
                  <a:srgbClr val="282F39"/>
                </a:solidFill>
                <a:latin typeface="Calibri"/>
              </a:rPr>
              <a:t>movement</a:t>
            </a:r>
            <a:r>
              <a:rPr lang="es-ES" b="1">
                <a:latin typeface="Calibri"/>
                <a:ea typeface="Calibri"/>
                <a:cs typeface="Calibri"/>
              </a:rPr>
              <a:t>​</a:t>
            </a:r>
            <a:endParaRPr lang="es-ES" b="1">
              <a:cs typeface="Calibri"/>
            </a:endParaRPr>
          </a:p>
        </p:txBody>
      </p:sp>
    </p:spTree>
    <p:extLst>
      <p:ext uri="{BB962C8B-B14F-4D97-AF65-F5344CB8AC3E}">
        <p14:creationId xmlns:p14="http://schemas.microsoft.com/office/powerpoint/2010/main" val="129081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8D62E-AEE5-4002-86E9-FAA5EC4FD18B}"/>
              </a:ext>
            </a:extLst>
          </p:cNvPr>
          <p:cNvSpPr>
            <a:spLocks noGrp="1"/>
          </p:cNvSpPr>
          <p:nvPr>
            <p:ph type="title"/>
          </p:nvPr>
        </p:nvSpPr>
        <p:spPr/>
        <p:txBody>
          <a:bodyPr>
            <a:normAutofit/>
          </a:bodyPr>
          <a:lstStyle/>
          <a:p>
            <a:r>
              <a:rPr lang="es-ES" b="1" err="1">
                <a:cs typeface="Calibri Light"/>
              </a:rPr>
              <a:t>Ganglion</a:t>
            </a:r>
            <a:r>
              <a:rPr lang="es-ES" b="1">
                <a:cs typeface="Calibri Light"/>
              </a:rPr>
              <a:t> </a:t>
            </a:r>
            <a:r>
              <a:rPr lang="es-ES" b="1" err="1">
                <a:cs typeface="Calibri Light"/>
              </a:rPr>
              <a:t>Board</a:t>
            </a:r>
            <a:r>
              <a:rPr lang="es-ES" b="1">
                <a:cs typeface="Calibri Light"/>
              </a:rPr>
              <a:t> + </a:t>
            </a:r>
            <a:r>
              <a:rPr lang="es-ES" b="1" err="1">
                <a:cs typeface="Calibri Light"/>
              </a:rPr>
              <a:t>Brainflow</a:t>
            </a:r>
            <a:r>
              <a:rPr lang="es-ES" b="1">
                <a:cs typeface="Calibri Light"/>
              </a:rPr>
              <a:t> + </a:t>
            </a:r>
            <a:r>
              <a:rPr lang="es-ES" b="1" err="1">
                <a:cs typeface="Calibri Light"/>
              </a:rPr>
              <a:t>Timeflux</a:t>
            </a:r>
            <a:br>
              <a:rPr lang="es-ES" b="1">
                <a:cs typeface="Calibri Light"/>
              </a:rPr>
            </a:br>
            <a:endParaRPr lang="es-ES" b="1">
              <a:cs typeface="Calibri Light"/>
            </a:endParaRPr>
          </a:p>
        </p:txBody>
      </p:sp>
      <p:sp>
        <p:nvSpPr>
          <p:cNvPr id="3" name="Marcador de contenido 2">
            <a:extLst>
              <a:ext uri="{FF2B5EF4-FFF2-40B4-BE49-F238E27FC236}">
                <a16:creationId xmlns:a16="http://schemas.microsoft.com/office/drawing/2014/main" id="{F4D69C0F-229F-4E72-BE57-AC3BCBE7212D}"/>
              </a:ext>
            </a:extLst>
          </p:cNvPr>
          <p:cNvSpPr>
            <a:spLocks noGrp="1"/>
          </p:cNvSpPr>
          <p:nvPr>
            <p:ph idx="1"/>
          </p:nvPr>
        </p:nvSpPr>
        <p:spPr>
          <a:xfrm>
            <a:off x="838200" y="1257354"/>
            <a:ext cx="10515600" cy="825474"/>
          </a:xfrm>
        </p:spPr>
        <p:txBody>
          <a:bodyPr vert="horz" lIns="91440" tIns="45720" rIns="91440" bIns="45720" rtlCol="0" anchor="t">
            <a:normAutofit/>
          </a:bodyPr>
          <a:lstStyle/>
          <a:p>
            <a:pPr marL="0" indent="0">
              <a:buNone/>
            </a:pPr>
            <a:r>
              <a:rPr lang="es-ES" b="1">
                <a:solidFill>
                  <a:schemeClr val="bg1">
                    <a:lumMod val="50000"/>
                  </a:schemeClr>
                </a:solidFill>
                <a:ea typeface="+mn-lt"/>
                <a:cs typeface="+mn-lt"/>
              </a:rPr>
              <a:t>Raw data </a:t>
            </a:r>
            <a:r>
              <a:rPr lang="es-ES" b="1" err="1">
                <a:solidFill>
                  <a:schemeClr val="bg1">
                    <a:lumMod val="50000"/>
                  </a:schemeClr>
                </a:solidFill>
                <a:ea typeface="+mn-lt"/>
                <a:cs typeface="+mn-lt"/>
              </a:rPr>
              <a:t>acquisition</a:t>
            </a:r>
            <a:r>
              <a:rPr lang="es-ES" b="1">
                <a:solidFill>
                  <a:schemeClr val="bg1">
                    <a:lumMod val="50000"/>
                  </a:schemeClr>
                </a:solidFill>
                <a:ea typeface="+mn-lt"/>
                <a:cs typeface="+mn-lt"/>
              </a:rPr>
              <a:t> </a:t>
            </a:r>
            <a:r>
              <a:rPr lang="es-ES" b="1" err="1">
                <a:solidFill>
                  <a:schemeClr val="bg1">
                    <a:lumMod val="50000"/>
                  </a:schemeClr>
                </a:solidFill>
                <a:ea typeface="+mn-lt"/>
                <a:cs typeface="+mn-lt"/>
              </a:rPr>
              <a:t>directly</a:t>
            </a:r>
            <a:r>
              <a:rPr lang="es-ES" b="1">
                <a:solidFill>
                  <a:schemeClr val="bg1">
                    <a:lumMod val="50000"/>
                  </a:schemeClr>
                </a:solidFill>
                <a:ea typeface="+mn-lt"/>
                <a:cs typeface="+mn-lt"/>
              </a:rPr>
              <a:t> </a:t>
            </a:r>
            <a:r>
              <a:rPr lang="es-ES" b="1" err="1">
                <a:solidFill>
                  <a:schemeClr val="bg1">
                    <a:lumMod val="50000"/>
                  </a:schemeClr>
                </a:solidFill>
                <a:ea typeface="+mn-lt"/>
                <a:cs typeface="+mn-lt"/>
              </a:rPr>
              <a:t>from</a:t>
            </a:r>
            <a:r>
              <a:rPr lang="es-ES" b="1">
                <a:solidFill>
                  <a:schemeClr val="bg1">
                    <a:lumMod val="50000"/>
                  </a:schemeClr>
                </a:solidFill>
                <a:ea typeface="+mn-lt"/>
                <a:cs typeface="+mn-lt"/>
              </a:rPr>
              <a:t> </a:t>
            </a:r>
            <a:r>
              <a:rPr lang="es-ES" b="1" err="1">
                <a:solidFill>
                  <a:schemeClr val="bg1">
                    <a:lumMod val="50000"/>
                  </a:schemeClr>
                </a:solidFill>
                <a:ea typeface="+mn-lt"/>
                <a:cs typeface="+mn-lt"/>
              </a:rPr>
              <a:t>board</a:t>
            </a:r>
            <a:r>
              <a:rPr lang="es-ES" b="1">
                <a:solidFill>
                  <a:schemeClr val="bg1">
                    <a:lumMod val="50000"/>
                  </a:schemeClr>
                </a:solidFill>
                <a:ea typeface="+mn-lt"/>
                <a:cs typeface="+mn-lt"/>
              </a:rPr>
              <a:t> </a:t>
            </a:r>
            <a:r>
              <a:rPr lang="es-ES" b="1" err="1">
                <a:solidFill>
                  <a:schemeClr val="bg1">
                    <a:lumMod val="50000"/>
                  </a:schemeClr>
                </a:solidFill>
                <a:ea typeface="+mn-lt"/>
                <a:cs typeface="+mn-lt"/>
              </a:rPr>
              <a:t>for</a:t>
            </a:r>
            <a:r>
              <a:rPr lang="es-ES" b="1">
                <a:solidFill>
                  <a:schemeClr val="bg1">
                    <a:lumMod val="50000"/>
                  </a:schemeClr>
                </a:solidFill>
                <a:ea typeface="+mn-lt"/>
                <a:cs typeface="+mn-lt"/>
              </a:rPr>
              <a:t> real –time </a:t>
            </a:r>
            <a:r>
              <a:rPr lang="es-ES" b="1" err="1">
                <a:solidFill>
                  <a:schemeClr val="bg1">
                    <a:lumMod val="50000"/>
                  </a:schemeClr>
                </a:solidFill>
                <a:ea typeface="+mn-lt"/>
                <a:cs typeface="+mn-lt"/>
              </a:rPr>
              <a:t>detection</a:t>
            </a:r>
            <a:endParaRPr lang="es-ES">
              <a:solidFill>
                <a:schemeClr val="bg1">
                  <a:lumMod val="50000"/>
                </a:schemeClr>
              </a:solidFill>
              <a:cs typeface="Calibri"/>
            </a:endParaRPr>
          </a:p>
        </p:txBody>
      </p:sp>
      <p:pic>
        <p:nvPicPr>
          <p:cNvPr id="6" name="Imagen 6" descr="Captura de pantalla con letras y números&#10;&#10;Descripción generada con confianza alta">
            <a:extLst>
              <a:ext uri="{FF2B5EF4-FFF2-40B4-BE49-F238E27FC236}">
                <a16:creationId xmlns:a16="http://schemas.microsoft.com/office/drawing/2014/main" id="{F3585B40-0919-483F-9864-F6F54A81FDCF}"/>
              </a:ext>
            </a:extLst>
          </p:cNvPr>
          <p:cNvPicPr>
            <a:picLocks noChangeAspect="1"/>
          </p:cNvPicPr>
          <p:nvPr/>
        </p:nvPicPr>
        <p:blipFill>
          <a:blip r:embed="rId2"/>
          <a:stretch>
            <a:fillRect/>
          </a:stretch>
        </p:blipFill>
        <p:spPr>
          <a:xfrm>
            <a:off x="-273804" y="2087235"/>
            <a:ext cx="6863166" cy="4194613"/>
          </a:xfrm>
          <a:prstGeom prst="rect">
            <a:avLst/>
          </a:prstGeom>
        </p:spPr>
      </p:pic>
      <p:pic>
        <p:nvPicPr>
          <p:cNvPr id="7" name="Imagen 7" descr="Captura de pantalla de un celular&#10;&#10;Descripción generada con confianza alta">
            <a:extLst>
              <a:ext uri="{FF2B5EF4-FFF2-40B4-BE49-F238E27FC236}">
                <a16:creationId xmlns:a16="http://schemas.microsoft.com/office/drawing/2014/main" id="{6A1FAB06-CA74-4AC3-A9E1-1E94F741DAFD}"/>
              </a:ext>
            </a:extLst>
          </p:cNvPr>
          <p:cNvPicPr>
            <a:picLocks noChangeAspect="1"/>
          </p:cNvPicPr>
          <p:nvPr/>
        </p:nvPicPr>
        <p:blipFill>
          <a:blip r:embed="rId3"/>
          <a:stretch>
            <a:fillRect/>
          </a:stretch>
        </p:blipFill>
        <p:spPr>
          <a:xfrm>
            <a:off x="6377553" y="2327083"/>
            <a:ext cx="6514453" cy="3585767"/>
          </a:xfrm>
          <a:prstGeom prst="rect">
            <a:avLst/>
          </a:prstGeom>
        </p:spPr>
      </p:pic>
    </p:spTree>
    <p:extLst>
      <p:ext uri="{BB962C8B-B14F-4D97-AF65-F5344CB8AC3E}">
        <p14:creationId xmlns:p14="http://schemas.microsoft.com/office/powerpoint/2010/main" val="88138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E79C7-90B9-4629-8639-B294F3D6112F}"/>
              </a:ext>
            </a:extLst>
          </p:cNvPr>
          <p:cNvSpPr>
            <a:spLocks noGrp="1"/>
          </p:cNvSpPr>
          <p:nvPr>
            <p:ph type="title"/>
          </p:nvPr>
        </p:nvSpPr>
        <p:spPr/>
        <p:txBody>
          <a:bodyPr/>
          <a:lstStyle/>
          <a:p>
            <a:r>
              <a:rPr lang="es-ES" err="1">
                <a:cs typeface="Calibri Light"/>
              </a:rPr>
              <a:t>Unfortunately</a:t>
            </a:r>
            <a:r>
              <a:rPr lang="es-ES">
                <a:cs typeface="Calibri Light"/>
              </a:rPr>
              <a:t>, </a:t>
            </a:r>
            <a:r>
              <a:rPr lang="es-ES" err="1">
                <a:cs typeface="Calibri Light"/>
              </a:rPr>
              <a:t>there</a:t>
            </a:r>
            <a:r>
              <a:rPr lang="es-ES">
                <a:cs typeface="Calibri Light"/>
              </a:rPr>
              <a:t> are </a:t>
            </a:r>
            <a:r>
              <a:rPr lang="es-ES" err="1">
                <a:cs typeface="Calibri Light"/>
              </a:rPr>
              <a:t>some</a:t>
            </a:r>
            <a:r>
              <a:rPr lang="es-ES">
                <a:cs typeface="Calibri Light"/>
              </a:rPr>
              <a:t> </a:t>
            </a:r>
            <a:r>
              <a:rPr lang="es-ES" err="1">
                <a:cs typeface="Calibri Light"/>
              </a:rPr>
              <a:t>parts</a:t>
            </a:r>
            <a:r>
              <a:rPr lang="es-ES">
                <a:cs typeface="Calibri Light"/>
              </a:rPr>
              <a:t> </a:t>
            </a:r>
            <a:r>
              <a:rPr lang="es-ES" err="1">
                <a:cs typeface="Calibri Light"/>
              </a:rPr>
              <a:t>missing</a:t>
            </a:r>
            <a:r>
              <a:rPr lang="es-ES">
                <a:cs typeface="Calibri Light"/>
              </a:rPr>
              <a:t>:</a:t>
            </a:r>
          </a:p>
        </p:txBody>
      </p:sp>
      <p:sp>
        <p:nvSpPr>
          <p:cNvPr id="3" name="Marcador de contenido 2">
            <a:extLst>
              <a:ext uri="{FF2B5EF4-FFF2-40B4-BE49-F238E27FC236}">
                <a16:creationId xmlns:a16="http://schemas.microsoft.com/office/drawing/2014/main" id="{A909C9BE-3031-4794-B827-743F5C19500F}"/>
              </a:ext>
            </a:extLst>
          </p:cNvPr>
          <p:cNvSpPr>
            <a:spLocks noGrp="1"/>
          </p:cNvSpPr>
          <p:nvPr>
            <p:ph idx="1"/>
          </p:nvPr>
        </p:nvSpPr>
        <p:spPr/>
        <p:txBody>
          <a:bodyPr vert="horz" lIns="91440" tIns="45720" rIns="91440" bIns="45720" rtlCol="0" anchor="t">
            <a:normAutofit/>
          </a:bodyPr>
          <a:lstStyle/>
          <a:p>
            <a:pPr marL="0" indent="0">
              <a:buNone/>
            </a:pPr>
            <a:endParaRPr lang="es-ES">
              <a:cs typeface="Calibri"/>
            </a:endParaRPr>
          </a:p>
          <a:p>
            <a:pPr marL="0" indent="0">
              <a:buNone/>
            </a:pPr>
            <a:r>
              <a:rPr lang="es-ES" b="1" err="1">
                <a:cs typeface="Calibri"/>
              </a:rPr>
              <a:t>What</a:t>
            </a:r>
            <a:r>
              <a:rPr lang="es-ES" b="1">
                <a:cs typeface="Calibri"/>
              </a:rPr>
              <a:t> </a:t>
            </a:r>
            <a:r>
              <a:rPr lang="es-ES" b="1" err="1">
                <a:cs typeface="Calibri"/>
              </a:rPr>
              <a:t>is</a:t>
            </a:r>
            <a:r>
              <a:rPr lang="es-ES" b="1">
                <a:cs typeface="Calibri"/>
              </a:rPr>
              <a:t> </a:t>
            </a:r>
            <a:r>
              <a:rPr lang="es-ES" b="1" err="1">
                <a:cs typeface="Calibri"/>
              </a:rPr>
              <a:t>missing</a:t>
            </a:r>
            <a:r>
              <a:rPr lang="es-ES" b="1">
                <a:cs typeface="Calibri"/>
              </a:rPr>
              <a:t>? Real Time </a:t>
            </a:r>
            <a:r>
              <a:rPr lang="es-ES" b="1" err="1">
                <a:cs typeface="Calibri"/>
              </a:rPr>
              <a:t>processing</a:t>
            </a:r>
            <a:r>
              <a:rPr lang="es-ES" b="1">
                <a:cs typeface="Calibri"/>
              </a:rPr>
              <a:t>.</a:t>
            </a:r>
          </a:p>
          <a:p>
            <a:r>
              <a:rPr lang="es-ES" sz="2000" err="1">
                <a:cs typeface="Calibri"/>
              </a:rPr>
              <a:t>Get</a:t>
            </a:r>
            <a:r>
              <a:rPr lang="es-ES" sz="2000">
                <a:cs typeface="Calibri"/>
              </a:rPr>
              <a:t> </a:t>
            </a:r>
            <a:r>
              <a:rPr lang="es-ES" sz="2000" err="1">
                <a:cs typeface="Calibri"/>
              </a:rPr>
              <a:t>chunks</a:t>
            </a:r>
            <a:r>
              <a:rPr lang="es-ES" sz="2000">
                <a:cs typeface="Calibri"/>
              </a:rPr>
              <a:t> </a:t>
            </a:r>
            <a:r>
              <a:rPr lang="es-ES" sz="2000" err="1">
                <a:cs typeface="Calibri"/>
              </a:rPr>
              <a:t>of</a:t>
            </a:r>
            <a:r>
              <a:rPr lang="es-ES" sz="2000">
                <a:cs typeface="Calibri"/>
              </a:rPr>
              <a:t> data in real time </a:t>
            </a:r>
            <a:r>
              <a:rPr lang="es-ES" sz="2000" err="1">
                <a:cs typeface="Calibri"/>
              </a:rPr>
              <a:t>when</a:t>
            </a:r>
            <a:r>
              <a:rPr lang="es-ES" sz="2000">
                <a:cs typeface="Calibri"/>
              </a:rPr>
              <a:t> </a:t>
            </a:r>
            <a:r>
              <a:rPr lang="es-ES" sz="2000" err="1">
                <a:cs typeface="Calibri"/>
              </a:rPr>
              <a:t>an</a:t>
            </a:r>
            <a:r>
              <a:rPr lang="es-ES" sz="2000">
                <a:cs typeface="Calibri"/>
              </a:rPr>
              <a:t> </a:t>
            </a:r>
            <a:r>
              <a:rPr lang="es-ES" sz="2000" err="1">
                <a:cs typeface="Calibri"/>
              </a:rPr>
              <a:t>event</a:t>
            </a:r>
            <a:r>
              <a:rPr lang="es-ES" sz="2000">
                <a:cs typeface="Calibri"/>
              </a:rPr>
              <a:t> </a:t>
            </a:r>
            <a:r>
              <a:rPr lang="es-ES" sz="2000" err="1">
                <a:cs typeface="Calibri"/>
              </a:rPr>
              <a:t>happens</a:t>
            </a:r>
            <a:r>
              <a:rPr lang="es-ES" sz="2000">
                <a:cs typeface="Calibri"/>
              </a:rPr>
              <a:t> (</a:t>
            </a:r>
            <a:r>
              <a:rPr lang="es-ES" sz="2000" err="1">
                <a:cs typeface="Calibri"/>
              </a:rPr>
              <a:t>not</a:t>
            </a:r>
            <a:r>
              <a:rPr lang="es-ES" sz="2000">
                <a:cs typeface="Calibri"/>
              </a:rPr>
              <a:t> </a:t>
            </a:r>
            <a:r>
              <a:rPr lang="es-ES" sz="2000" err="1">
                <a:cs typeface="Calibri"/>
              </a:rPr>
              <a:t>only</a:t>
            </a:r>
            <a:r>
              <a:rPr lang="es-ES" sz="2000">
                <a:cs typeface="Calibri"/>
              </a:rPr>
              <a:t> </a:t>
            </a:r>
            <a:r>
              <a:rPr lang="es-ES" sz="2000" err="1">
                <a:cs typeface="Calibri"/>
              </a:rPr>
              <a:t>the</a:t>
            </a:r>
            <a:r>
              <a:rPr lang="es-ES" sz="2000">
                <a:cs typeface="Calibri"/>
              </a:rPr>
              <a:t> </a:t>
            </a:r>
            <a:r>
              <a:rPr lang="es-ES" sz="2000" err="1">
                <a:cs typeface="Calibri"/>
              </a:rPr>
              <a:t>event</a:t>
            </a:r>
            <a:r>
              <a:rPr lang="es-ES" sz="2000">
                <a:cs typeface="Calibri"/>
              </a:rPr>
              <a:t>) and </a:t>
            </a:r>
            <a:r>
              <a:rPr lang="es-ES" sz="2000" err="1">
                <a:cs typeface="Calibri"/>
              </a:rPr>
              <a:t>pass</a:t>
            </a:r>
            <a:r>
              <a:rPr lang="es-ES" sz="2000">
                <a:cs typeface="Calibri"/>
              </a:rPr>
              <a:t> </a:t>
            </a:r>
            <a:r>
              <a:rPr lang="es-ES" sz="2000" err="1">
                <a:cs typeface="Calibri"/>
              </a:rPr>
              <a:t>this</a:t>
            </a:r>
            <a:r>
              <a:rPr lang="es-ES" sz="2000">
                <a:cs typeface="Calibri"/>
              </a:rPr>
              <a:t> as </a:t>
            </a:r>
            <a:r>
              <a:rPr lang="es-ES" sz="2000" err="1">
                <a:cs typeface="Calibri"/>
              </a:rPr>
              <a:t>an</a:t>
            </a:r>
            <a:r>
              <a:rPr lang="es-ES" sz="2000">
                <a:cs typeface="Calibri"/>
              </a:rPr>
              <a:t> input </a:t>
            </a:r>
            <a:r>
              <a:rPr lang="es-ES" sz="2000" err="1">
                <a:cs typeface="Calibri"/>
              </a:rPr>
              <a:t>to</a:t>
            </a:r>
            <a:r>
              <a:rPr lang="es-ES" sz="2000">
                <a:cs typeface="Calibri"/>
              </a:rPr>
              <a:t> </a:t>
            </a:r>
            <a:r>
              <a:rPr lang="es-ES" sz="2000" err="1">
                <a:cs typeface="Calibri"/>
              </a:rPr>
              <a:t>the</a:t>
            </a:r>
            <a:r>
              <a:rPr lang="es-ES" sz="2000">
                <a:cs typeface="Calibri"/>
              </a:rPr>
              <a:t> Neural Net. </a:t>
            </a:r>
            <a:r>
              <a:rPr lang="es-ES" sz="2000" err="1">
                <a:cs typeface="Calibri"/>
              </a:rPr>
              <a:t>Making</a:t>
            </a:r>
            <a:r>
              <a:rPr lang="es-ES" sz="2000">
                <a:cs typeface="Calibri"/>
              </a:rPr>
              <a:t> </a:t>
            </a:r>
            <a:r>
              <a:rPr lang="es-ES" sz="2000" err="1">
                <a:cs typeface="Calibri"/>
              </a:rPr>
              <a:t>this</a:t>
            </a:r>
            <a:r>
              <a:rPr lang="es-ES" sz="2000">
                <a:cs typeface="Calibri"/>
              </a:rPr>
              <a:t> </a:t>
            </a:r>
            <a:r>
              <a:rPr lang="es-ES" sz="2000" err="1">
                <a:cs typeface="Calibri"/>
              </a:rPr>
              <a:t>work</a:t>
            </a:r>
            <a:r>
              <a:rPr lang="es-ES" sz="2000">
                <a:cs typeface="Calibri"/>
              </a:rPr>
              <a:t> in real-time </a:t>
            </a:r>
            <a:r>
              <a:rPr lang="es-ES" sz="2000" err="1">
                <a:cs typeface="Calibri"/>
              </a:rPr>
              <a:t>was</a:t>
            </a:r>
            <a:r>
              <a:rPr lang="es-ES" sz="2000">
                <a:cs typeface="Calibri"/>
              </a:rPr>
              <a:t> </a:t>
            </a:r>
            <a:r>
              <a:rPr lang="es-ES" sz="2000" err="1">
                <a:cs typeface="Calibri"/>
              </a:rPr>
              <a:t>not</a:t>
            </a:r>
            <a:r>
              <a:rPr lang="es-ES" sz="2000">
                <a:cs typeface="Calibri"/>
              </a:rPr>
              <a:t> </a:t>
            </a:r>
            <a:r>
              <a:rPr lang="es-ES" sz="2000" err="1">
                <a:cs typeface="Calibri"/>
              </a:rPr>
              <a:t>an</a:t>
            </a:r>
            <a:r>
              <a:rPr lang="es-ES" sz="2000">
                <a:cs typeface="Calibri"/>
              </a:rPr>
              <a:t> </a:t>
            </a:r>
            <a:r>
              <a:rPr lang="es-ES" sz="2000" err="1">
                <a:cs typeface="Calibri"/>
              </a:rPr>
              <a:t>easy</a:t>
            </a:r>
            <a:r>
              <a:rPr lang="es-ES" sz="2000">
                <a:cs typeface="Calibri"/>
              </a:rPr>
              <a:t> </a:t>
            </a:r>
            <a:r>
              <a:rPr lang="es-ES" sz="2000" err="1">
                <a:cs typeface="Calibri"/>
              </a:rPr>
              <a:t>work</a:t>
            </a:r>
            <a:r>
              <a:rPr lang="es-ES" sz="2000">
                <a:cs typeface="Calibri"/>
              </a:rPr>
              <a:t>.</a:t>
            </a:r>
          </a:p>
          <a:p>
            <a:r>
              <a:rPr lang="es-ES" sz="2000">
                <a:cs typeface="Calibri"/>
              </a:rPr>
              <a:t>Pass </a:t>
            </a:r>
            <a:r>
              <a:rPr lang="es-ES" sz="2000" err="1">
                <a:cs typeface="Calibri"/>
              </a:rPr>
              <a:t>the</a:t>
            </a:r>
            <a:r>
              <a:rPr lang="es-ES" sz="2000">
                <a:cs typeface="Calibri"/>
              </a:rPr>
              <a:t> output </a:t>
            </a:r>
            <a:r>
              <a:rPr lang="es-ES" sz="2000" err="1">
                <a:cs typeface="Calibri"/>
              </a:rPr>
              <a:t>of</a:t>
            </a:r>
            <a:r>
              <a:rPr lang="es-ES" sz="2000">
                <a:cs typeface="Calibri"/>
              </a:rPr>
              <a:t> </a:t>
            </a:r>
            <a:r>
              <a:rPr lang="es-ES" sz="2000" err="1">
                <a:cs typeface="Calibri"/>
              </a:rPr>
              <a:t>the</a:t>
            </a:r>
            <a:r>
              <a:rPr lang="es-ES" sz="2000">
                <a:cs typeface="Calibri"/>
              </a:rPr>
              <a:t> neural net </a:t>
            </a:r>
            <a:r>
              <a:rPr lang="es-ES" sz="2000" err="1">
                <a:cs typeface="Calibri"/>
              </a:rPr>
              <a:t>to</a:t>
            </a:r>
            <a:r>
              <a:rPr lang="es-ES" sz="2000">
                <a:cs typeface="Calibri"/>
              </a:rPr>
              <a:t> </a:t>
            </a:r>
            <a:r>
              <a:rPr lang="es-ES" sz="2000" err="1">
                <a:cs typeface="Calibri"/>
              </a:rPr>
              <a:t>the</a:t>
            </a:r>
            <a:r>
              <a:rPr lang="es-ES" sz="2000">
                <a:cs typeface="Calibri"/>
              </a:rPr>
              <a:t> </a:t>
            </a:r>
            <a:r>
              <a:rPr lang="es-ES" sz="2000" err="1">
                <a:cs typeface="Calibri"/>
              </a:rPr>
              <a:t>Drone</a:t>
            </a:r>
            <a:r>
              <a:rPr lang="es-ES" sz="2000">
                <a:cs typeface="Calibri"/>
              </a:rPr>
              <a:t> API in real time.</a:t>
            </a:r>
          </a:p>
          <a:p>
            <a:r>
              <a:rPr lang="es-ES" sz="2000" err="1">
                <a:cs typeface="Calibri"/>
              </a:rPr>
              <a:t>Investigate</a:t>
            </a:r>
            <a:r>
              <a:rPr lang="es-ES" sz="2000">
                <a:cs typeface="Calibri"/>
              </a:rPr>
              <a:t> REST vs </a:t>
            </a:r>
            <a:r>
              <a:rPr lang="es-ES" sz="2000" err="1">
                <a:cs typeface="Calibri"/>
              </a:rPr>
              <a:t>Websockets</a:t>
            </a:r>
            <a:r>
              <a:rPr lang="es-ES" sz="2000">
                <a:cs typeface="Calibri"/>
              </a:rPr>
              <a:t> </a:t>
            </a:r>
            <a:r>
              <a:rPr lang="es-ES" sz="2000" err="1">
                <a:cs typeface="Calibri"/>
              </a:rPr>
              <a:t>to</a:t>
            </a:r>
            <a:r>
              <a:rPr lang="es-ES" sz="2000">
                <a:cs typeface="Calibri"/>
              </a:rPr>
              <a:t> </a:t>
            </a:r>
            <a:r>
              <a:rPr lang="es-ES" sz="2000" err="1">
                <a:cs typeface="Calibri"/>
              </a:rPr>
              <a:t>connect</a:t>
            </a:r>
            <a:r>
              <a:rPr lang="es-ES" sz="2000">
                <a:cs typeface="Calibri"/>
              </a:rPr>
              <a:t> </a:t>
            </a:r>
            <a:r>
              <a:rPr lang="es-ES" sz="2000" err="1">
                <a:cs typeface="Calibri"/>
              </a:rPr>
              <a:t>with</a:t>
            </a:r>
            <a:r>
              <a:rPr lang="es-ES" sz="2000">
                <a:cs typeface="Calibri"/>
              </a:rPr>
              <a:t> </a:t>
            </a:r>
            <a:r>
              <a:rPr lang="es-ES" sz="2000" err="1">
                <a:cs typeface="Calibri"/>
              </a:rPr>
              <a:t>the</a:t>
            </a:r>
            <a:r>
              <a:rPr lang="es-ES" sz="2000">
                <a:cs typeface="Calibri"/>
              </a:rPr>
              <a:t> </a:t>
            </a:r>
            <a:r>
              <a:rPr lang="es-ES" sz="2000" err="1">
                <a:cs typeface="Calibri"/>
              </a:rPr>
              <a:t>drone</a:t>
            </a:r>
            <a:r>
              <a:rPr lang="es-ES" sz="2000">
                <a:cs typeface="Calibri"/>
              </a:rPr>
              <a:t>.</a:t>
            </a:r>
          </a:p>
          <a:p>
            <a:pPr lvl="1"/>
            <a:endParaRPr lang="es-ES" sz="2000">
              <a:cs typeface="Calibri"/>
            </a:endParaRPr>
          </a:p>
        </p:txBody>
      </p:sp>
      <p:pic>
        <p:nvPicPr>
          <p:cNvPr id="4" name="Imagen 4" descr="Imagen que contiene cuarto&#10;&#10;Descripción generada con confianza muy alta">
            <a:extLst>
              <a:ext uri="{FF2B5EF4-FFF2-40B4-BE49-F238E27FC236}">
                <a16:creationId xmlns:a16="http://schemas.microsoft.com/office/drawing/2014/main" id="{217251F9-787A-44C7-A5F3-A04E15B6C9F4}"/>
              </a:ext>
            </a:extLst>
          </p:cNvPr>
          <p:cNvPicPr>
            <a:picLocks noChangeAspect="1"/>
          </p:cNvPicPr>
          <p:nvPr/>
        </p:nvPicPr>
        <p:blipFill>
          <a:blip r:embed="rId2"/>
          <a:stretch>
            <a:fillRect/>
          </a:stretch>
        </p:blipFill>
        <p:spPr>
          <a:xfrm>
            <a:off x="7977430" y="3723645"/>
            <a:ext cx="3750589" cy="2830829"/>
          </a:xfrm>
          <a:prstGeom prst="rect">
            <a:avLst/>
          </a:prstGeom>
        </p:spPr>
      </p:pic>
    </p:spTree>
    <p:extLst>
      <p:ext uri="{BB962C8B-B14F-4D97-AF65-F5344CB8AC3E}">
        <p14:creationId xmlns:p14="http://schemas.microsoft.com/office/powerpoint/2010/main" val="87706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B4598575-E0CD-4B0E-BD87-942520C95E42}"/>
              </a:ext>
            </a:extLst>
          </p:cNvPr>
          <p:cNvSpPr txBox="1"/>
          <p:nvPr/>
        </p:nvSpPr>
        <p:spPr>
          <a:xfrm>
            <a:off x="413658" y="245079"/>
            <a:ext cx="11366500" cy="830997"/>
          </a:xfrm>
          <a:prstGeom prst="rect">
            <a:avLst/>
          </a:prstGeom>
          <a:noFill/>
        </p:spPr>
        <p:txBody>
          <a:bodyPr wrap="square" rtlCol="0" anchor="t">
            <a:spAutoFit/>
          </a:bodyPr>
          <a:lstStyle/>
          <a:p>
            <a:pPr algn="just">
              <a:defRPr/>
            </a:pPr>
            <a:r>
              <a:rPr lang="en-US" sz="4800" b="1">
                <a:solidFill>
                  <a:schemeClr val="accent5">
                    <a:lumMod val="60000"/>
                    <a:lumOff val="40000"/>
                  </a:schemeClr>
                </a:solidFill>
                <a:latin typeface="Open Sans"/>
              </a:rPr>
              <a:t>Dataset</a:t>
            </a:r>
          </a:p>
        </p:txBody>
      </p:sp>
      <p:pic>
        <p:nvPicPr>
          <p:cNvPr id="2" name="Imagen 1" descr="Imagen que contiene mapa, texto&#10;&#10;Descripción generada con confianza muy alta">
            <a:extLst>
              <a:ext uri="{FF2B5EF4-FFF2-40B4-BE49-F238E27FC236}">
                <a16:creationId xmlns:a16="http://schemas.microsoft.com/office/drawing/2014/main" id="{DF7637EF-4AF8-4F3D-A32E-044FAFC12F2F}"/>
              </a:ext>
            </a:extLst>
          </p:cNvPr>
          <p:cNvPicPr>
            <a:picLocks noChangeAspect="1"/>
          </p:cNvPicPr>
          <p:nvPr/>
        </p:nvPicPr>
        <p:blipFill>
          <a:blip r:embed="rId2"/>
          <a:stretch>
            <a:fillRect/>
          </a:stretch>
        </p:blipFill>
        <p:spPr>
          <a:xfrm>
            <a:off x="1456993" y="1281927"/>
            <a:ext cx="4695065" cy="2492846"/>
          </a:xfrm>
          <a:prstGeom prst="rect">
            <a:avLst/>
          </a:prstGeom>
        </p:spPr>
      </p:pic>
      <p:pic>
        <p:nvPicPr>
          <p:cNvPr id="6" name="Imagen 8" descr="Imagen que contiene texto, mapa&#10;&#10;Descripción generada con confianza muy alta">
            <a:extLst>
              <a:ext uri="{FF2B5EF4-FFF2-40B4-BE49-F238E27FC236}">
                <a16:creationId xmlns:a16="http://schemas.microsoft.com/office/drawing/2014/main" id="{3EB588EC-DE54-4D75-BA62-93EEE311FDB2}"/>
              </a:ext>
            </a:extLst>
          </p:cNvPr>
          <p:cNvPicPr>
            <a:picLocks noChangeAspect="1"/>
          </p:cNvPicPr>
          <p:nvPr/>
        </p:nvPicPr>
        <p:blipFill>
          <a:blip r:embed="rId3"/>
          <a:stretch>
            <a:fillRect/>
          </a:stretch>
        </p:blipFill>
        <p:spPr>
          <a:xfrm>
            <a:off x="1461568" y="3822026"/>
            <a:ext cx="4687456" cy="2327285"/>
          </a:xfrm>
          <a:prstGeom prst="rect">
            <a:avLst/>
          </a:prstGeom>
        </p:spPr>
      </p:pic>
      <p:pic>
        <p:nvPicPr>
          <p:cNvPr id="8" name="Imagen 10" descr="Imagen que contiene texto, mapa&#10;&#10;Descripción generada con confianza muy alta">
            <a:extLst>
              <a:ext uri="{FF2B5EF4-FFF2-40B4-BE49-F238E27FC236}">
                <a16:creationId xmlns:a16="http://schemas.microsoft.com/office/drawing/2014/main" id="{F4B9A006-8965-47A7-87A3-163DC9A8CA11}"/>
              </a:ext>
            </a:extLst>
          </p:cNvPr>
          <p:cNvPicPr>
            <a:picLocks noChangeAspect="1"/>
          </p:cNvPicPr>
          <p:nvPr/>
        </p:nvPicPr>
        <p:blipFill>
          <a:blip r:embed="rId4"/>
          <a:stretch>
            <a:fillRect/>
          </a:stretch>
        </p:blipFill>
        <p:spPr>
          <a:xfrm>
            <a:off x="6204611" y="1286110"/>
            <a:ext cx="4679759" cy="2499225"/>
          </a:xfrm>
          <a:prstGeom prst="rect">
            <a:avLst/>
          </a:prstGeom>
        </p:spPr>
      </p:pic>
      <p:pic>
        <p:nvPicPr>
          <p:cNvPr id="10" name="Imagen 12" descr="Imagen que contiene texto, mapa&#10;&#10;Descripción generada con confianza muy alta">
            <a:extLst>
              <a:ext uri="{FF2B5EF4-FFF2-40B4-BE49-F238E27FC236}">
                <a16:creationId xmlns:a16="http://schemas.microsoft.com/office/drawing/2014/main" id="{62C8A978-FA0A-4569-96F5-6EF9FF36A417}"/>
              </a:ext>
            </a:extLst>
          </p:cNvPr>
          <p:cNvPicPr>
            <a:picLocks noChangeAspect="1"/>
          </p:cNvPicPr>
          <p:nvPr/>
        </p:nvPicPr>
        <p:blipFill>
          <a:blip r:embed="rId5"/>
          <a:stretch>
            <a:fillRect/>
          </a:stretch>
        </p:blipFill>
        <p:spPr>
          <a:xfrm>
            <a:off x="6202558" y="3827430"/>
            <a:ext cx="4687799" cy="2324002"/>
          </a:xfrm>
          <a:prstGeom prst="rect">
            <a:avLst/>
          </a:prstGeom>
        </p:spPr>
      </p:pic>
    </p:spTree>
    <p:extLst>
      <p:ext uri="{BB962C8B-B14F-4D97-AF65-F5344CB8AC3E}">
        <p14:creationId xmlns:p14="http://schemas.microsoft.com/office/powerpoint/2010/main" val="4259708938"/>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0</Notes>
  <HiddenSlides>1</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The end-to-end system</vt:lpstr>
      <vt:lpstr>Ganglion Board + Sensors + Open BCI GUI Recording datasets</vt:lpstr>
      <vt:lpstr>Ganglion Board + Brainflow + Timeflux </vt:lpstr>
      <vt:lpstr>Unfortunately, there are some parts missing:</vt:lpstr>
      <vt:lpstr>PowerPoint Presentation</vt:lpstr>
      <vt:lpstr>Dataset creation</vt:lpstr>
      <vt:lpstr>PowerPoint Presentation</vt:lpstr>
      <vt:lpstr>PowerPoint Presentation</vt:lpstr>
      <vt:lpstr>Data Augmentation</vt:lpstr>
      <vt:lpstr>Machine Learning: SVM</vt:lpstr>
      <vt:lpstr> Deep Learning: EEGNet </vt:lpstr>
      <vt:lpstr> Deep Learning: EEGNet  </vt:lpstr>
      <vt:lpstr>THE DRONE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Asma BENSALAH</dc:creator>
  <cp:revision>1</cp:revision>
  <dcterms:created xsi:type="dcterms:W3CDTF">2020-06-13T03:04:06Z</dcterms:created>
  <dcterms:modified xsi:type="dcterms:W3CDTF">2020-06-13T08:54:52Z</dcterms:modified>
</cp:coreProperties>
</file>